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83" r:id="rId3"/>
    <p:sldId id="326" r:id="rId4"/>
    <p:sldId id="318" r:id="rId5"/>
    <p:sldId id="325" r:id="rId6"/>
    <p:sldId id="324" r:id="rId7"/>
    <p:sldId id="319" r:id="rId8"/>
    <p:sldId id="257" r:id="rId9"/>
    <p:sldId id="315" r:id="rId10"/>
    <p:sldId id="320" r:id="rId11"/>
    <p:sldId id="305" r:id="rId12"/>
    <p:sldId id="321" r:id="rId13"/>
    <p:sldId id="322" r:id="rId14"/>
    <p:sldId id="327" r:id="rId15"/>
    <p:sldId id="323" r:id="rId16"/>
    <p:sldId id="265" r:id="rId17"/>
  </p:sldIdLst>
  <p:sldSz cx="9906000" cy="6858000" type="A4"/>
  <p:notesSz cx="6797675" cy="9926638"/>
  <p:embeddedFontLst>
    <p:embeddedFont>
      <p:font typeface="나눔고딕 ExtraBold" panose="020D0904000000000000" pitchFamily="50" charset="-127"/>
      <p:bold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나눔고딕" panose="020D0604000000000000" pitchFamily="50" charset="-127"/>
      <p:regular r:id="rId22"/>
      <p:bold r:id="rId23"/>
    </p:embeddedFont>
  </p:embeddedFontLst>
  <p:custShowLst>
    <p:custShow name="재구성한 쇼 1" id="0">
      <p:sldLst>
        <p:sld r:id="rId4"/>
      </p:sldLst>
    </p:custShow>
  </p:custShow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353" userDrawn="1">
          <p15:clr>
            <a:srgbClr val="A4A3A4"/>
          </p15:clr>
        </p15:guide>
        <p15:guide id="3" pos="5887" userDrawn="1">
          <p15:clr>
            <a:srgbClr val="A4A3A4"/>
          </p15:clr>
        </p15:guide>
        <p15:guide id="4" orient="horz" pos="3747" userDrawn="1">
          <p15:clr>
            <a:srgbClr val="A4A3A4"/>
          </p15:clr>
        </p15:guide>
        <p15:guide id="5" pos="580" userDrawn="1">
          <p15:clr>
            <a:srgbClr val="A4A3A4"/>
          </p15:clr>
        </p15:guide>
        <p15:guide id="6" orient="horz" pos="3883" userDrawn="1">
          <p15:clr>
            <a:srgbClr val="A4A3A4"/>
          </p15:clr>
        </p15:guide>
        <p15:guide id="8" orient="horz" pos="890" userDrawn="1">
          <p15:clr>
            <a:srgbClr val="A4A3A4"/>
          </p15:clr>
        </p15:guide>
        <p15:guide id="9" orient="horz" pos="1071" userDrawn="1">
          <p15:clr>
            <a:srgbClr val="A4A3A4"/>
          </p15:clr>
        </p15:guide>
        <p15:guide id="10" orient="horz" pos="1344" userDrawn="1">
          <p15:clr>
            <a:srgbClr val="A4A3A4"/>
          </p15:clr>
        </p15:guide>
        <p15:guide id="11" pos="5660" userDrawn="1">
          <p15:clr>
            <a:srgbClr val="A4A3A4"/>
          </p15:clr>
        </p15:guide>
        <p15:guide id="12" orient="horz" pos="61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BADF"/>
    <a:srgbClr val="FF33CC"/>
    <a:srgbClr val="FF00FF"/>
    <a:srgbClr val="3567D7"/>
    <a:srgbClr val="CFF1F9"/>
    <a:srgbClr val="74D5EC"/>
    <a:srgbClr val="4DE5F5"/>
    <a:srgbClr val="31C1E3"/>
    <a:srgbClr val="EC3131"/>
    <a:srgbClr val="BFDD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1290" y="216"/>
      </p:cViewPr>
      <p:guideLst>
        <p:guide orient="horz" pos="255"/>
        <p:guide pos="353"/>
        <p:guide pos="5887"/>
        <p:guide orient="horz" pos="3747"/>
        <p:guide pos="580"/>
        <p:guide orient="horz" pos="3883"/>
        <p:guide orient="horz" pos="890"/>
        <p:guide orient="horz" pos="1071"/>
        <p:guide orient="horz" pos="1344"/>
        <p:guide pos="5660"/>
        <p:guide orient="horz" pos="61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5.jpe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35D90-B313-48B5-9F5E-842E27874FE2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5C2966-3948-4973-9ADA-C157478F33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664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7810520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/>
          <p:cNvGrpSpPr/>
          <p:nvPr userDrawn="1"/>
        </p:nvGrpSpPr>
        <p:grpSpPr>
          <a:xfrm>
            <a:off x="1381101" y="12893"/>
            <a:ext cx="1884407" cy="630025"/>
            <a:chOff x="1381101" y="12893"/>
            <a:chExt cx="1884407" cy="630025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1381101" y="71438"/>
              <a:ext cx="1267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+mj-lt"/>
                  <a:ea typeface="나눔고딕 ExtraBold" pitchFamily="50" charset="-127"/>
                </a:rPr>
                <a:t>단원 </a:t>
              </a:r>
              <a:r>
                <a:rPr lang="ko-KR" altLang="en-US" sz="1400" dirty="0">
                  <a:solidFill>
                    <a:schemeClr val="bg1"/>
                  </a:solidFill>
                  <a:latin typeface="+mj-lt"/>
                  <a:ea typeface="나눔고딕 ExtraBold" pitchFamily="50" charset="-127"/>
                </a:rPr>
                <a:t>도입</a:t>
              </a: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2122500" y="12893"/>
              <a:ext cx="1143008" cy="630025"/>
              <a:chOff x="4135432" y="12893"/>
              <a:chExt cx="1143008" cy="630025"/>
            </a:xfrm>
          </p:grpSpPr>
          <p:pic>
            <p:nvPicPr>
              <p:cNvPr id="11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 bwMode="auto">
              <a:xfrm>
                <a:off x="4421184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2" name="직사각형 11"/>
              <p:cNvSpPr/>
              <p:nvPr/>
            </p:nvSpPr>
            <p:spPr>
              <a:xfrm>
                <a:off x="4135432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" name="그룹 12"/>
          <p:cNvGrpSpPr/>
          <p:nvPr userDrawn="1"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6" name="TextBox 15"/>
          <p:cNvSpPr txBox="1"/>
          <p:nvPr userDrawn="1"/>
        </p:nvSpPr>
        <p:spPr>
          <a:xfrm>
            <a:off x="162080" y="-111150"/>
            <a:ext cx="6046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  <a:endParaRPr lang="ko-KR" altLang="en-US" sz="54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604"/>
            <a:ext cx="9906000" cy="6449726"/>
          </a:xfrm>
          <a:prstGeom prst="rect">
            <a:avLst/>
          </a:prstGeom>
        </p:spPr>
      </p:pic>
      <p:sp>
        <p:nvSpPr>
          <p:cNvPr id="18" name="직사각형 17"/>
          <p:cNvSpPr/>
          <p:nvPr userDrawn="1"/>
        </p:nvSpPr>
        <p:spPr>
          <a:xfrm>
            <a:off x="-1" y="0"/>
            <a:ext cx="9931633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9" name="그룹 18"/>
          <p:cNvGrpSpPr/>
          <p:nvPr userDrawn="1"/>
        </p:nvGrpSpPr>
        <p:grpSpPr>
          <a:xfrm>
            <a:off x="1381101" y="12893"/>
            <a:ext cx="1884407" cy="630025"/>
            <a:chOff x="1381101" y="12893"/>
            <a:chExt cx="1884407" cy="630025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1381101" y="71438"/>
              <a:ext cx="1267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+mj-lt"/>
                  <a:ea typeface="나눔고딕 ExtraBold" pitchFamily="50" charset="-127"/>
                </a:rPr>
                <a:t>단원 </a:t>
              </a:r>
              <a:r>
                <a:rPr lang="ko-KR" altLang="en-US" sz="1400" dirty="0">
                  <a:solidFill>
                    <a:schemeClr val="bg1"/>
                  </a:solidFill>
                  <a:latin typeface="+mj-lt"/>
                  <a:ea typeface="나눔고딕 ExtraBold" pitchFamily="50" charset="-127"/>
                </a:rPr>
                <a:t>도입</a:t>
              </a:r>
            </a:p>
          </p:txBody>
        </p:sp>
        <p:grpSp>
          <p:nvGrpSpPr>
            <p:cNvPr id="21" name="그룹 20"/>
            <p:cNvGrpSpPr/>
            <p:nvPr/>
          </p:nvGrpSpPr>
          <p:grpSpPr>
            <a:xfrm>
              <a:off x="2122500" y="12893"/>
              <a:ext cx="1143008" cy="630025"/>
              <a:chOff x="4135432" y="12893"/>
              <a:chExt cx="1143008" cy="630025"/>
            </a:xfrm>
          </p:grpSpPr>
          <p:pic>
            <p:nvPicPr>
              <p:cNvPr id="22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4421184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23" name="직사각형 22"/>
              <p:cNvSpPr/>
              <p:nvPr/>
            </p:nvSpPr>
            <p:spPr>
              <a:xfrm>
                <a:off x="4135432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4" name="그룹 23"/>
          <p:cNvGrpSpPr/>
          <p:nvPr userDrawn="1"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2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26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27" name="TextBox 26"/>
          <p:cNvSpPr txBox="1"/>
          <p:nvPr userDrawn="1"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8" name="TextBox 27"/>
          <p:cNvSpPr txBox="1"/>
          <p:nvPr userDrawn="1"/>
        </p:nvSpPr>
        <p:spPr>
          <a:xfrm>
            <a:off x="162080" y="-111150"/>
            <a:ext cx="6046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  <a:endParaRPr lang="ko-KR" altLang="en-US" sz="54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C75E2-8BC1-4627-99B8-4991E820B6DD}" type="datetimeFigureOut">
              <a:rPr lang="ko-KR" altLang="en-US" smtClean="0"/>
              <a:pPr/>
              <a:t>2021-04-23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slide" Target="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slide" Target="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slide" Target="slid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slide" Target="sl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hyperlink" Target="4_2_5_1.mp4" TargetMode="External"/><Relationship Id="rId5" Type="http://schemas.openxmlformats.org/officeDocument/2006/relationships/slide" Target="slide11.xml"/><Relationship Id="rId4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slide" Target="slide11.xml"/><Relationship Id="rId4" Type="http://schemas.openxmlformats.org/officeDocument/2006/relationships/slide" Target="slide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8.png"/><Relationship Id="rId4" Type="http://schemas.openxmlformats.org/officeDocument/2006/relationships/slide" Target="slide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8.png"/><Relationship Id="rId4" Type="http://schemas.openxmlformats.org/officeDocument/2006/relationships/slide" Target="slide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8.png"/><Relationship Id="rId4" Type="http://schemas.openxmlformats.org/officeDocument/2006/relationships/slide" Target="slide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slide" Target="slide11.xml"/><Relationship Id="rId5" Type="http://schemas.openxmlformats.org/officeDocument/2006/relationships/slide" Target="slide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slide" Target="slide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53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4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5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6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148" name="그룹 147"/>
          <p:cNvGrpSpPr/>
          <p:nvPr/>
        </p:nvGrpSpPr>
        <p:grpSpPr>
          <a:xfrm>
            <a:off x="7738470" y="0"/>
            <a:ext cx="2168730" cy="607290"/>
            <a:chOff x="7738470" y="0"/>
            <a:chExt cx="2168730" cy="607290"/>
          </a:xfrm>
        </p:grpSpPr>
        <p:grpSp>
          <p:nvGrpSpPr>
            <p:cNvPr id="149" name="그룹 148"/>
            <p:cNvGrpSpPr/>
            <p:nvPr/>
          </p:nvGrpSpPr>
          <p:grpSpPr>
            <a:xfrm>
              <a:off x="8557420" y="0"/>
              <a:ext cx="434242" cy="607290"/>
              <a:chOff x="8557420" y="0"/>
              <a:chExt cx="434242" cy="607290"/>
            </a:xfrm>
          </p:grpSpPr>
          <p:grpSp>
            <p:nvGrpSpPr>
              <p:cNvPr id="168" name="그룹 75"/>
              <p:cNvGrpSpPr/>
              <p:nvPr/>
            </p:nvGrpSpPr>
            <p:grpSpPr>
              <a:xfrm>
                <a:off x="8595501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70" name="직선 연결선 16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1" name="모서리가 둥근 직사각형 17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2" name="타원 17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3" name="모서리가 둥근 직사각형 17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4" name="모서리가 둥근 직사각형 17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5" name="모서리가 둥근 직사각형 17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9" name="TextBox 168"/>
              <p:cNvSpPr txBox="1"/>
              <p:nvPr/>
            </p:nvSpPr>
            <p:spPr>
              <a:xfrm>
                <a:off x="8557420" y="237958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그림</a:t>
                </a:r>
                <a:endParaRPr lang="en-US" altLang="ko-KR" sz="900" dirty="0" smtClean="0">
                  <a:solidFill>
                    <a:schemeClr val="tx1"/>
                  </a:solidFill>
                </a:endParaRPr>
              </a:p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상황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150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51" name="그룹 75"/>
            <p:cNvGrpSpPr/>
            <p:nvPr/>
          </p:nvGrpSpPr>
          <p:grpSpPr>
            <a:xfrm>
              <a:off x="9452704" y="0"/>
              <a:ext cx="358080" cy="596027"/>
              <a:chOff x="5738819" y="665143"/>
              <a:chExt cx="288060" cy="479387"/>
            </a:xfrm>
          </p:grpSpPr>
          <p:cxnSp>
            <p:nvCxnSpPr>
              <p:cNvPr id="162" name="직선 연결선 161"/>
              <p:cNvCxnSpPr/>
              <p:nvPr/>
            </p:nvCxnSpPr>
            <p:spPr>
              <a:xfrm rot="5400000">
                <a:off x="5846733" y="700862"/>
                <a:ext cx="72232" cy="794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3" name="모서리가 둥근 직사각형 162"/>
              <p:cNvSpPr/>
              <p:nvPr/>
            </p:nvSpPr>
            <p:spPr>
              <a:xfrm>
                <a:off x="5818834" y="727074"/>
                <a:ext cx="128031" cy="98387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4" name="타원 163"/>
              <p:cNvSpPr/>
              <p:nvPr/>
            </p:nvSpPr>
            <p:spPr>
              <a:xfrm>
                <a:off x="5738819" y="856470"/>
                <a:ext cx="288060" cy="288060"/>
              </a:xfrm>
              <a:prstGeom prst="ellipse">
                <a:avLst/>
              </a:prstGeom>
              <a:gradFill flip="none" rotWithShape="1">
                <a:gsLst>
                  <a:gs pos="0">
                    <a:srgbClr val="E9EFF7"/>
                  </a:gs>
                  <a:gs pos="50000">
                    <a:srgbClr val="C1EBFF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5" name="모서리가 둥근 직사각형 164"/>
              <p:cNvSpPr/>
              <p:nvPr/>
            </p:nvSpPr>
            <p:spPr>
              <a:xfrm>
                <a:off x="5791411" y="758806"/>
                <a:ext cx="182876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6" name="모서리가 둥근 직사각형 165"/>
              <p:cNvSpPr/>
              <p:nvPr/>
            </p:nvSpPr>
            <p:spPr>
              <a:xfrm>
                <a:off x="5791411" y="802007"/>
                <a:ext cx="182876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7" name="모서리가 둥근 직사각형 166"/>
              <p:cNvSpPr/>
              <p:nvPr/>
            </p:nvSpPr>
            <p:spPr>
              <a:xfrm>
                <a:off x="5791411" y="844851"/>
                <a:ext cx="182876" cy="4571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2" name="TextBox 151"/>
            <p:cNvSpPr txBox="1"/>
            <p:nvPr/>
          </p:nvSpPr>
          <p:spPr>
            <a:xfrm>
              <a:off x="9360000" y="237958"/>
              <a:ext cx="54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1050">
                  <a:latin typeface="나눔고딕 ExtraBold" pitchFamily="50" charset="-127"/>
                  <a:ea typeface="나눔고딕 ExtraBold" pitchFamily="50" charset="-127"/>
                </a:defRPr>
              </a:lvl1pPr>
            </a:lstStyle>
            <a:p>
              <a:r>
                <a:rPr lang="ko-KR" altLang="en-US" sz="900" dirty="0" smtClean="0"/>
                <a:t>선수</a:t>
              </a:r>
              <a:endParaRPr lang="en-US" altLang="ko-KR" sz="900" dirty="0" smtClean="0"/>
            </a:p>
            <a:p>
              <a:r>
                <a:rPr lang="ko-KR" altLang="en-US" sz="900" dirty="0" smtClean="0"/>
                <a:t>학습</a:t>
              </a:r>
              <a:endParaRPr lang="ko-KR" altLang="en-US" sz="900" dirty="0"/>
            </a:p>
          </p:txBody>
        </p:sp>
        <p:grpSp>
          <p:nvGrpSpPr>
            <p:cNvPr id="153" name="그룹 152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154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56" name="직선 연결선 15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7" name="모서리가 둥근 직사각형 15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타원 15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모서리가 둥근 직사각형 15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0" name="모서리가 둥근 직사각형 15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1" name="모서리가 둥근 직사각형 16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5" name="TextBox 154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9" name="TextBox 118"/>
          <p:cNvSpPr txBox="1"/>
          <p:nvPr/>
        </p:nvSpPr>
        <p:spPr>
          <a:xfrm>
            <a:off x="881034" y="1454490"/>
            <a:ext cx="38559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이번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20" name="그룹 119"/>
          <p:cNvGrpSpPr/>
          <p:nvPr/>
        </p:nvGrpSpPr>
        <p:grpSpPr>
          <a:xfrm>
            <a:off x="3899425" y="2889757"/>
            <a:ext cx="5147115" cy="1417040"/>
            <a:chOff x="3899425" y="3065577"/>
            <a:chExt cx="5147115" cy="1417040"/>
          </a:xfrm>
        </p:grpSpPr>
        <p:sp>
          <p:nvSpPr>
            <p:cNvPr id="121" name="제목 1"/>
            <p:cNvSpPr txBox="1">
              <a:spLocks/>
            </p:cNvSpPr>
            <p:nvPr/>
          </p:nvSpPr>
          <p:spPr>
            <a:xfrm>
              <a:off x="3921018" y="3065577"/>
              <a:ext cx="5125522" cy="65202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>
                <a:spcBef>
                  <a:spcPct val="0"/>
                </a:spcBef>
                <a:defRPr/>
              </a:pPr>
              <a:r>
                <a:rPr lang="ko-KR" altLang="en-US" sz="3600" dirty="0">
                  <a:latin typeface="나눔고딕 ExtraBold" pitchFamily="50" charset="-127"/>
                  <a:ea typeface="나눔고딕 ExtraBold" pitchFamily="50" charset="-127"/>
                </a:rPr>
                <a:t>단원 도입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3899425" y="3713176"/>
              <a:ext cx="4509575" cy="7694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/>
                <a:t>시간에 따라 변하는 양을 알기 쉽게 </a:t>
              </a:r>
              <a:r>
                <a:rPr lang="ko-KR" altLang="en-US" dirty="0" smtClean="0"/>
                <a:t>나타내 </a:t>
              </a:r>
              <a:r>
                <a:rPr lang="ko-KR" altLang="en-US" dirty="0"/>
                <a:t>볼까요</a:t>
              </a:r>
              <a:r>
                <a:rPr lang="en-US" altLang="ko-KR" dirty="0"/>
                <a:t>?</a:t>
              </a:r>
            </a:p>
          </p:txBody>
        </p:sp>
      </p:grpSp>
      <p:sp>
        <p:nvSpPr>
          <p:cNvPr id="133" name="모서리가 둥근 사각형 설명선 132"/>
          <p:cNvSpPr/>
          <p:nvPr/>
        </p:nvSpPr>
        <p:spPr>
          <a:xfrm>
            <a:off x="5673000" y="78558"/>
            <a:ext cx="2546434" cy="269632"/>
          </a:xfrm>
          <a:prstGeom prst="wedgeRoundRectCallout">
            <a:avLst>
              <a:gd name="adj1" fmla="val -32155"/>
              <a:gd name="adj2" fmla="val 14352"/>
              <a:gd name="adj3" fmla="val 16667"/>
            </a:avLst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『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』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100~101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『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 익힘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』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69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3015350" y="4703"/>
            <a:ext cx="263652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2200" b="1">
                <a:latin typeface="나눔고딕" pitchFamily="50" charset="-127"/>
                <a:ea typeface="나눔고딕" pitchFamily="50" charset="-127"/>
              </a:defRPr>
            </a:lvl1pPr>
          </a:lstStyle>
          <a:p>
            <a:pPr algn="r">
              <a:defRPr/>
            </a:pPr>
            <a:r>
              <a:rPr lang="en-US" altLang="ko-KR" sz="2000" dirty="0" smtClean="0"/>
              <a:t>5. </a:t>
            </a:r>
            <a:r>
              <a:rPr lang="ko-KR" altLang="en-US" sz="2000" dirty="0" smtClean="0"/>
              <a:t>꺾은선그래프</a:t>
            </a:r>
            <a:endParaRPr lang="en-US" altLang="ko-KR" sz="2000" dirty="0"/>
          </a:p>
        </p:txBody>
      </p:sp>
      <p:grpSp>
        <p:nvGrpSpPr>
          <p:cNvPr id="2" name="그룹 1"/>
          <p:cNvGrpSpPr/>
          <p:nvPr/>
        </p:nvGrpSpPr>
        <p:grpSpPr>
          <a:xfrm>
            <a:off x="1036265" y="2136699"/>
            <a:ext cx="2572441" cy="2584603"/>
            <a:chOff x="1036265" y="2136699"/>
            <a:chExt cx="2572441" cy="2584603"/>
          </a:xfrm>
        </p:grpSpPr>
        <p:sp>
          <p:nvSpPr>
            <p:cNvPr id="140" name="AutoShape 850"/>
            <p:cNvSpPr>
              <a:spLocks noChangeAspect="1" noChangeArrowheads="1" noTextEdit="1"/>
            </p:cNvSpPr>
            <p:nvPr/>
          </p:nvSpPr>
          <p:spPr bwMode="auto">
            <a:xfrm>
              <a:off x="1286641" y="2390775"/>
              <a:ext cx="2071688" cy="2076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1" name="Freeform 853"/>
            <p:cNvSpPr>
              <a:spLocks/>
            </p:cNvSpPr>
            <p:nvPr/>
          </p:nvSpPr>
          <p:spPr bwMode="auto">
            <a:xfrm>
              <a:off x="1572391" y="2397125"/>
              <a:ext cx="1779588" cy="1784350"/>
            </a:xfrm>
            <a:custGeom>
              <a:avLst/>
              <a:gdLst/>
              <a:ahLst/>
              <a:cxnLst>
                <a:cxn ang="0">
                  <a:pos x="470" y="0"/>
                </a:cxn>
                <a:cxn ang="0">
                  <a:pos x="510" y="2"/>
                </a:cxn>
                <a:cxn ang="0">
                  <a:pos x="549" y="5"/>
                </a:cxn>
                <a:cxn ang="0">
                  <a:pos x="587" y="11"/>
                </a:cxn>
                <a:cxn ang="0">
                  <a:pos x="625" y="19"/>
                </a:cxn>
                <a:cxn ang="0">
                  <a:pos x="661" y="29"/>
                </a:cxn>
                <a:cxn ang="0">
                  <a:pos x="697" y="41"/>
                </a:cxn>
                <a:cxn ang="0">
                  <a:pos x="732" y="55"/>
                </a:cxn>
                <a:cxn ang="0">
                  <a:pos x="766" y="72"/>
                </a:cxn>
                <a:cxn ang="0">
                  <a:pos x="799" y="90"/>
                </a:cxn>
                <a:cxn ang="0">
                  <a:pos x="830" y="109"/>
                </a:cxn>
                <a:cxn ang="0">
                  <a:pos x="860" y="131"/>
                </a:cxn>
                <a:cxn ang="0">
                  <a:pos x="889" y="154"/>
                </a:cxn>
                <a:cxn ang="0">
                  <a:pos x="917" y="178"/>
                </a:cxn>
                <a:cxn ang="0">
                  <a:pos x="943" y="205"/>
                </a:cxn>
                <a:cxn ang="0">
                  <a:pos x="968" y="232"/>
                </a:cxn>
                <a:cxn ang="0">
                  <a:pos x="991" y="261"/>
                </a:cxn>
                <a:cxn ang="0">
                  <a:pos x="1012" y="292"/>
                </a:cxn>
                <a:cxn ang="0">
                  <a:pos x="1032" y="324"/>
                </a:cxn>
                <a:cxn ang="0">
                  <a:pos x="1050" y="356"/>
                </a:cxn>
                <a:cxn ang="0">
                  <a:pos x="1066" y="390"/>
                </a:cxn>
                <a:cxn ang="0">
                  <a:pos x="1080" y="425"/>
                </a:cxn>
                <a:cxn ang="0">
                  <a:pos x="1092" y="461"/>
                </a:cxn>
                <a:cxn ang="0">
                  <a:pos x="1102" y="498"/>
                </a:cxn>
                <a:cxn ang="0">
                  <a:pos x="1110" y="535"/>
                </a:cxn>
                <a:cxn ang="0">
                  <a:pos x="1116" y="574"/>
                </a:cxn>
                <a:cxn ang="0">
                  <a:pos x="1120" y="613"/>
                </a:cxn>
                <a:cxn ang="0">
                  <a:pos x="1121" y="652"/>
                </a:cxn>
                <a:cxn ang="0">
                  <a:pos x="1120" y="692"/>
                </a:cxn>
                <a:cxn ang="0">
                  <a:pos x="1116" y="731"/>
                </a:cxn>
                <a:cxn ang="0">
                  <a:pos x="1110" y="769"/>
                </a:cxn>
                <a:cxn ang="0">
                  <a:pos x="1103" y="806"/>
                </a:cxn>
                <a:cxn ang="0">
                  <a:pos x="1093" y="843"/>
                </a:cxn>
                <a:cxn ang="0">
                  <a:pos x="1081" y="878"/>
                </a:cxn>
                <a:cxn ang="0">
                  <a:pos x="1067" y="913"/>
                </a:cxn>
                <a:cxn ang="0">
                  <a:pos x="1051" y="947"/>
                </a:cxn>
                <a:cxn ang="0">
                  <a:pos x="1033" y="979"/>
                </a:cxn>
                <a:cxn ang="0">
                  <a:pos x="1014" y="1011"/>
                </a:cxn>
                <a:cxn ang="0">
                  <a:pos x="993" y="1041"/>
                </a:cxn>
                <a:cxn ang="0">
                  <a:pos x="970" y="1070"/>
                </a:cxn>
                <a:cxn ang="0">
                  <a:pos x="945" y="1098"/>
                </a:cxn>
                <a:cxn ang="0">
                  <a:pos x="919" y="1124"/>
                </a:cxn>
                <a:cxn ang="0">
                  <a:pos x="0" y="202"/>
                </a:cxn>
                <a:cxn ang="0">
                  <a:pos x="26" y="176"/>
                </a:cxn>
                <a:cxn ang="0">
                  <a:pos x="54" y="152"/>
                </a:cxn>
                <a:cxn ang="0">
                  <a:pos x="83" y="129"/>
                </a:cxn>
                <a:cxn ang="0">
                  <a:pos x="113" y="108"/>
                </a:cxn>
                <a:cxn ang="0">
                  <a:pos x="144" y="88"/>
                </a:cxn>
                <a:cxn ang="0">
                  <a:pos x="177" y="71"/>
                </a:cxn>
                <a:cxn ang="0">
                  <a:pos x="210" y="55"/>
                </a:cxn>
                <a:cxn ang="0">
                  <a:pos x="245" y="41"/>
                </a:cxn>
                <a:cxn ang="0">
                  <a:pos x="280" y="29"/>
                </a:cxn>
                <a:cxn ang="0">
                  <a:pos x="317" y="19"/>
                </a:cxn>
                <a:cxn ang="0">
                  <a:pos x="354" y="11"/>
                </a:cxn>
                <a:cxn ang="0">
                  <a:pos x="392" y="5"/>
                </a:cxn>
                <a:cxn ang="0">
                  <a:pos x="431" y="2"/>
                </a:cxn>
                <a:cxn ang="0">
                  <a:pos x="470" y="0"/>
                </a:cxn>
              </a:cxnLst>
              <a:rect l="0" t="0" r="r" b="b"/>
              <a:pathLst>
                <a:path w="1121" h="1124">
                  <a:moveTo>
                    <a:pt x="470" y="0"/>
                  </a:moveTo>
                  <a:lnTo>
                    <a:pt x="510" y="2"/>
                  </a:lnTo>
                  <a:lnTo>
                    <a:pt x="549" y="5"/>
                  </a:lnTo>
                  <a:lnTo>
                    <a:pt x="587" y="11"/>
                  </a:lnTo>
                  <a:lnTo>
                    <a:pt x="625" y="19"/>
                  </a:lnTo>
                  <a:lnTo>
                    <a:pt x="661" y="29"/>
                  </a:lnTo>
                  <a:lnTo>
                    <a:pt x="697" y="41"/>
                  </a:lnTo>
                  <a:lnTo>
                    <a:pt x="732" y="55"/>
                  </a:lnTo>
                  <a:lnTo>
                    <a:pt x="766" y="72"/>
                  </a:lnTo>
                  <a:lnTo>
                    <a:pt x="799" y="90"/>
                  </a:lnTo>
                  <a:lnTo>
                    <a:pt x="830" y="109"/>
                  </a:lnTo>
                  <a:lnTo>
                    <a:pt x="860" y="131"/>
                  </a:lnTo>
                  <a:lnTo>
                    <a:pt x="889" y="154"/>
                  </a:lnTo>
                  <a:lnTo>
                    <a:pt x="917" y="178"/>
                  </a:lnTo>
                  <a:lnTo>
                    <a:pt x="943" y="205"/>
                  </a:lnTo>
                  <a:lnTo>
                    <a:pt x="968" y="232"/>
                  </a:lnTo>
                  <a:lnTo>
                    <a:pt x="991" y="261"/>
                  </a:lnTo>
                  <a:lnTo>
                    <a:pt x="1012" y="292"/>
                  </a:lnTo>
                  <a:lnTo>
                    <a:pt x="1032" y="324"/>
                  </a:lnTo>
                  <a:lnTo>
                    <a:pt x="1050" y="356"/>
                  </a:lnTo>
                  <a:lnTo>
                    <a:pt x="1066" y="390"/>
                  </a:lnTo>
                  <a:lnTo>
                    <a:pt x="1080" y="425"/>
                  </a:lnTo>
                  <a:lnTo>
                    <a:pt x="1092" y="461"/>
                  </a:lnTo>
                  <a:lnTo>
                    <a:pt x="1102" y="498"/>
                  </a:lnTo>
                  <a:lnTo>
                    <a:pt x="1110" y="535"/>
                  </a:lnTo>
                  <a:lnTo>
                    <a:pt x="1116" y="574"/>
                  </a:lnTo>
                  <a:lnTo>
                    <a:pt x="1120" y="613"/>
                  </a:lnTo>
                  <a:lnTo>
                    <a:pt x="1121" y="652"/>
                  </a:lnTo>
                  <a:lnTo>
                    <a:pt x="1120" y="692"/>
                  </a:lnTo>
                  <a:lnTo>
                    <a:pt x="1116" y="731"/>
                  </a:lnTo>
                  <a:lnTo>
                    <a:pt x="1110" y="769"/>
                  </a:lnTo>
                  <a:lnTo>
                    <a:pt x="1103" y="806"/>
                  </a:lnTo>
                  <a:lnTo>
                    <a:pt x="1093" y="843"/>
                  </a:lnTo>
                  <a:lnTo>
                    <a:pt x="1081" y="878"/>
                  </a:lnTo>
                  <a:lnTo>
                    <a:pt x="1067" y="913"/>
                  </a:lnTo>
                  <a:lnTo>
                    <a:pt x="1051" y="947"/>
                  </a:lnTo>
                  <a:lnTo>
                    <a:pt x="1033" y="979"/>
                  </a:lnTo>
                  <a:lnTo>
                    <a:pt x="1014" y="1011"/>
                  </a:lnTo>
                  <a:lnTo>
                    <a:pt x="993" y="1041"/>
                  </a:lnTo>
                  <a:lnTo>
                    <a:pt x="970" y="1070"/>
                  </a:lnTo>
                  <a:lnTo>
                    <a:pt x="945" y="1098"/>
                  </a:lnTo>
                  <a:lnTo>
                    <a:pt x="919" y="1124"/>
                  </a:lnTo>
                  <a:lnTo>
                    <a:pt x="0" y="202"/>
                  </a:lnTo>
                  <a:lnTo>
                    <a:pt x="26" y="176"/>
                  </a:lnTo>
                  <a:lnTo>
                    <a:pt x="54" y="152"/>
                  </a:lnTo>
                  <a:lnTo>
                    <a:pt x="83" y="129"/>
                  </a:lnTo>
                  <a:lnTo>
                    <a:pt x="113" y="108"/>
                  </a:lnTo>
                  <a:lnTo>
                    <a:pt x="144" y="88"/>
                  </a:lnTo>
                  <a:lnTo>
                    <a:pt x="177" y="71"/>
                  </a:lnTo>
                  <a:lnTo>
                    <a:pt x="210" y="55"/>
                  </a:lnTo>
                  <a:lnTo>
                    <a:pt x="245" y="41"/>
                  </a:lnTo>
                  <a:lnTo>
                    <a:pt x="280" y="29"/>
                  </a:lnTo>
                  <a:lnTo>
                    <a:pt x="317" y="19"/>
                  </a:lnTo>
                  <a:lnTo>
                    <a:pt x="354" y="11"/>
                  </a:lnTo>
                  <a:lnTo>
                    <a:pt x="392" y="5"/>
                  </a:lnTo>
                  <a:lnTo>
                    <a:pt x="431" y="2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rgbClr val="EFEFE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2" name="Freeform 854"/>
            <p:cNvSpPr>
              <a:spLocks/>
            </p:cNvSpPr>
            <p:nvPr/>
          </p:nvSpPr>
          <p:spPr bwMode="auto">
            <a:xfrm>
              <a:off x="1286641" y="2717800"/>
              <a:ext cx="1744663" cy="1749425"/>
            </a:xfrm>
            <a:custGeom>
              <a:avLst/>
              <a:gdLst/>
              <a:ahLst/>
              <a:cxnLst>
                <a:cxn ang="0">
                  <a:pos x="180" y="0"/>
                </a:cxn>
                <a:cxn ang="0">
                  <a:pos x="1099" y="922"/>
                </a:cxn>
                <a:cxn ang="0">
                  <a:pos x="1072" y="947"/>
                </a:cxn>
                <a:cxn ang="0">
                  <a:pos x="1043" y="970"/>
                </a:cxn>
                <a:cxn ang="0">
                  <a:pos x="1012" y="992"/>
                </a:cxn>
                <a:cxn ang="0">
                  <a:pos x="981" y="1012"/>
                </a:cxn>
                <a:cxn ang="0">
                  <a:pos x="948" y="1030"/>
                </a:cxn>
                <a:cxn ang="0">
                  <a:pos x="914" y="1046"/>
                </a:cxn>
                <a:cxn ang="0">
                  <a:pos x="879" y="1061"/>
                </a:cxn>
                <a:cxn ang="0">
                  <a:pos x="843" y="1073"/>
                </a:cxn>
                <a:cxn ang="0">
                  <a:pos x="806" y="1083"/>
                </a:cxn>
                <a:cxn ang="0">
                  <a:pos x="768" y="1091"/>
                </a:cxn>
                <a:cxn ang="0">
                  <a:pos x="729" y="1097"/>
                </a:cxn>
                <a:cxn ang="0">
                  <a:pos x="690" y="1101"/>
                </a:cxn>
                <a:cxn ang="0">
                  <a:pos x="650" y="1102"/>
                </a:cxn>
                <a:cxn ang="0">
                  <a:pos x="611" y="1101"/>
                </a:cxn>
                <a:cxn ang="0">
                  <a:pos x="572" y="1097"/>
                </a:cxn>
                <a:cxn ang="0">
                  <a:pos x="533" y="1092"/>
                </a:cxn>
                <a:cxn ang="0">
                  <a:pos x="496" y="1083"/>
                </a:cxn>
                <a:cxn ang="0">
                  <a:pos x="459" y="1074"/>
                </a:cxn>
                <a:cxn ang="0">
                  <a:pos x="423" y="1061"/>
                </a:cxn>
                <a:cxn ang="0">
                  <a:pos x="388" y="1047"/>
                </a:cxn>
                <a:cxn ang="0">
                  <a:pos x="355" y="1031"/>
                </a:cxn>
                <a:cxn ang="0">
                  <a:pos x="322" y="1013"/>
                </a:cxn>
                <a:cxn ang="0">
                  <a:pos x="291" y="993"/>
                </a:cxn>
                <a:cxn ang="0">
                  <a:pos x="260" y="972"/>
                </a:cxn>
                <a:cxn ang="0">
                  <a:pos x="231" y="949"/>
                </a:cxn>
                <a:cxn ang="0">
                  <a:pos x="204" y="924"/>
                </a:cxn>
                <a:cxn ang="0">
                  <a:pos x="178" y="898"/>
                </a:cxn>
                <a:cxn ang="0">
                  <a:pos x="153" y="870"/>
                </a:cxn>
                <a:cxn ang="0">
                  <a:pos x="130" y="841"/>
                </a:cxn>
                <a:cxn ang="0">
                  <a:pos x="108" y="811"/>
                </a:cxn>
                <a:cxn ang="0">
                  <a:pos x="89" y="779"/>
                </a:cxn>
                <a:cxn ang="0">
                  <a:pos x="71" y="746"/>
                </a:cxn>
                <a:cxn ang="0">
                  <a:pos x="55" y="713"/>
                </a:cxn>
                <a:cxn ang="0">
                  <a:pos x="41" y="678"/>
                </a:cxn>
                <a:cxn ang="0">
                  <a:pos x="28" y="642"/>
                </a:cxn>
                <a:cxn ang="0">
                  <a:pos x="19" y="605"/>
                </a:cxn>
                <a:cxn ang="0">
                  <a:pos x="10" y="568"/>
                </a:cxn>
                <a:cxn ang="0">
                  <a:pos x="5" y="529"/>
                </a:cxn>
                <a:cxn ang="0">
                  <a:pos x="1" y="490"/>
                </a:cxn>
                <a:cxn ang="0">
                  <a:pos x="0" y="450"/>
                </a:cxn>
                <a:cxn ang="0">
                  <a:pos x="1" y="410"/>
                </a:cxn>
                <a:cxn ang="0">
                  <a:pos x="5" y="371"/>
                </a:cxn>
                <a:cxn ang="0">
                  <a:pos x="11" y="332"/>
                </a:cxn>
                <a:cxn ang="0">
                  <a:pos x="19" y="294"/>
                </a:cxn>
                <a:cxn ang="0">
                  <a:pos x="29" y="258"/>
                </a:cxn>
                <a:cxn ang="0">
                  <a:pos x="41" y="221"/>
                </a:cxn>
                <a:cxn ang="0">
                  <a:pos x="56" y="186"/>
                </a:cxn>
                <a:cxn ang="0">
                  <a:pos x="72" y="152"/>
                </a:cxn>
                <a:cxn ang="0">
                  <a:pos x="90" y="119"/>
                </a:cxn>
                <a:cxn ang="0">
                  <a:pos x="110" y="87"/>
                </a:cxn>
                <a:cxn ang="0">
                  <a:pos x="132" y="57"/>
                </a:cxn>
                <a:cxn ang="0">
                  <a:pos x="155" y="28"/>
                </a:cxn>
                <a:cxn ang="0">
                  <a:pos x="180" y="0"/>
                </a:cxn>
              </a:cxnLst>
              <a:rect l="0" t="0" r="r" b="b"/>
              <a:pathLst>
                <a:path w="1099" h="1102">
                  <a:moveTo>
                    <a:pt x="180" y="0"/>
                  </a:moveTo>
                  <a:lnTo>
                    <a:pt x="1099" y="922"/>
                  </a:lnTo>
                  <a:lnTo>
                    <a:pt x="1072" y="947"/>
                  </a:lnTo>
                  <a:lnTo>
                    <a:pt x="1043" y="970"/>
                  </a:lnTo>
                  <a:lnTo>
                    <a:pt x="1012" y="992"/>
                  </a:lnTo>
                  <a:lnTo>
                    <a:pt x="981" y="1012"/>
                  </a:lnTo>
                  <a:lnTo>
                    <a:pt x="948" y="1030"/>
                  </a:lnTo>
                  <a:lnTo>
                    <a:pt x="914" y="1046"/>
                  </a:lnTo>
                  <a:lnTo>
                    <a:pt x="879" y="1061"/>
                  </a:lnTo>
                  <a:lnTo>
                    <a:pt x="843" y="1073"/>
                  </a:lnTo>
                  <a:lnTo>
                    <a:pt x="806" y="1083"/>
                  </a:lnTo>
                  <a:lnTo>
                    <a:pt x="768" y="1091"/>
                  </a:lnTo>
                  <a:lnTo>
                    <a:pt x="729" y="1097"/>
                  </a:lnTo>
                  <a:lnTo>
                    <a:pt x="690" y="1101"/>
                  </a:lnTo>
                  <a:lnTo>
                    <a:pt x="650" y="1102"/>
                  </a:lnTo>
                  <a:lnTo>
                    <a:pt x="611" y="1101"/>
                  </a:lnTo>
                  <a:lnTo>
                    <a:pt x="572" y="1097"/>
                  </a:lnTo>
                  <a:lnTo>
                    <a:pt x="533" y="1092"/>
                  </a:lnTo>
                  <a:lnTo>
                    <a:pt x="496" y="1083"/>
                  </a:lnTo>
                  <a:lnTo>
                    <a:pt x="459" y="1074"/>
                  </a:lnTo>
                  <a:lnTo>
                    <a:pt x="423" y="1061"/>
                  </a:lnTo>
                  <a:lnTo>
                    <a:pt x="388" y="1047"/>
                  </a:lnTo>
                  <a:lnTo>
                    <a:pt x="355" y="1031"/>
                  </a:lnTo>
                  <a:lnTo>
                    <a:pt x="322" y="1013"/>
                  </a:lnTo>
                  <a:lnTo>
                    <a:pt x="291" y="993"/>
                  </a:lnTo>
                  <a:lnTo>
                    <a:pt x="260" y="972"/>
                  </a:lnTo>
                  <a:lnTo>
                    <a:pt x="231" y="949"/>
                  </a:lnTo>
                  <a:lnTo>
                    <a:pt x="204" y="924"/>
                  </a:lnTo>
                  <a:lnTo>
                    <a:pt x="178" y="898"/>
                  </a:lnTo>
                  <a:lnTo>
                    <a:pt x="153" y="870"/>
                  </a:lnTo>
                  <a:lnTo>
                    <a:pt x="130" y="841"/>
                  </a:lnTo>
                  <a:lnTo>
                    <a:pt x="108" y="811"/>
                  </a:lnTo>
                  <a:lnTo>
                    <a:pt x="89" y="779"/>
                  </a:lnTo>
                  <a:lnTo>
                    <a:pt x="71" y="746"/>
                  </a:lnTo>
                  <a:lnTo>
                    <a:pt x="55" y="713"/>
                  </a:lnTo>
                  <a:lnTo>
                    <a:pt x="41" y="678"/>
                  </a:lnTo>
                  <a:lnTo>
                    <a:pt x="28" y="642"/>
                  </a:lnTo>
                  <a:lnTo>
                    <a:pt x="19" y="605"/>
                  </a:lnTo>
                  <a:lnTo>
                    <a:pt x="10" y="568"/>
                  </a:lnTo>
                  <a:lnTo>
                    <a:pt x="5" y="529"/>
                  </a:lnTo>
                  <a:lnTo>
                    <a:pt x="1" y="490"/>
                  </a:lnTo>
                  <a:lnTo>
                    <a:pt x="0" y="450"/>
                  </a:lnTo>
                  <a:lnTo>
                    <a:pt x="1" y="410"/>
                  </a:lnTo>
                  <a:lnTo>
                    <a:pt x="5" y="371"/>
                  </a:lnTo>
                  <a:lnTo>
                    <a:pt x="11" y="332"/>
                  </a:lnTo>
                  <a:lnTo>
                    <a:pt x="19" y="294"/>
                  </a:lnTo>
                  <a:lnTo>
                    <a:pt x="29" y="258"/>
                  </a:lnTo>
                  <a:lnTo>
                    <a:pt x="41" y="221"/>
                  </a:lnTo>
                  <a:lnTo>
                    <a:pt x="56" y="186"/>
                  </a:lnTo>
                  <a:lnTo>
                    <a:pt x="72" y="152"/>
                  </a:lnTo>
                  <a:lnTo>
                    <a:pt x="90" y="119"/>
                  </a:lnTo>
                  <a:lnTo>
                    <a:pt x="110" y="87"/>
                  </a:lnTo>
                  <a:lnTo>
                    <a:pt x="132" y="57"/>
                  </a:lnTo>
                  <a:lnTo>
                    <a:pt x="155" y="2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3" name="Freeform 855"/>
            <p:cNvSpPr>
              <a:spLocks/>
            </p:cNvSpPr>
            <p:nvPr/>
          </p:nvSpPr>
          <p:spPr bwMode="auto">
            <a:xfrm>
              <a:off x="1542229" y="2695575"/>
              <a:ext cx="187325" cy="185738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70" y="1"/>
                </a:cxn>
                <a:cxn ang="0">
                  <a:pos x="82" y="4"/>
                </a:cxn>
                <a:cxn ang="0">
                  <a:pos x="91" y="9"/>
                </a:cxn>
                <a:cxn ang="0">
                  <a:pos x="100" y="17"/>
                </a:cxn>
                <a:cxn ang="0">
                  <a:pos x="108" y="26"/>
                </a:cxn>
                <a:cxn ang="0">
                  <a:pos x="113" y="36"/>
                </a:cxn>
                <a:cxn ang="0">
                  <a:pos x="116" y="47"/>
                </a:cxn>
                <a:cxn ang="0">
                  <a:pos x="118" y="58"/>
                </a:cxn>
                <a:cxn ang="0">
                  <a:pos x="116" y="70"/>
                </a:cxn>
                <a:cxn ang="0">
                  <a:pos x="113" y="81"/>
                </a:cxn>
                <a:cxn ang="0">
                  <a:pos x="108" y="91"/>
                </a:cxn>
                <a:cxn ang="0">
                  <a:pos x="100" y="100"/>
                </a:cxn>
                <a:cxn ang="0">
                  <a:pos x="91" y="107"/>
                </a:cxn>
                <a:cxn ang="0">
                  <a:pos x="82" y="113"/>
                </a:cxn>
                <a:cxn ang="0">
                  <a:pos x="70" y="116"/>
                </a:cxn>
                <a:cxn ang="0">
                  <a:pos x="59" y="117"/>
                </a:cxn>
                <a:cxn ang="0">
                  <a:pos x="47" y="116"/>
                </a:cxn>
                <a:cxn ang="0">
                  <a:pos x="36" y="113"/>
                </a:cxn>
                <a:cxn ang="0">
                  <a:pos x="26" y="107"/>
                </a:cxn>
                <a:cxn ang="0">
                  <a:pos x="17" y="100"/>
                </a:cxn>
                <a:cxn ang="0">
                  <a:pos x="10" y="91"/>
                </a:cxn>
                <a:cxn ang="0">
                  <a:pos x="5" y="81"/>
                </a:cxn>
                <a:cxn ang="0">
                  <a:pos x="1" y="70"/>
                </a:cxn>
                <a:cxn ang="0">
                  <a:pos x="0" y="58"/>
                </a:cxn>
                <a:cxn ang="0">
                  <a:pos x="1" y="47"/>
                </a:cxn>
                <a:cxn ang="0">
                  <a:pos x="5" y="36"/>
                </a:cxn>
                <a:cxn ang="0">
                  <a:pos x="10" y="26"/>
                </a:cxn>
                <a:cxn ang="0">
                  <a:pos x="17" y="17"/>
                </a:cxn>
                <a:cxn ang="0">
                  <a:pos x="26" y="9"/>
                </a:cxn>
                <a:cxn ang="0">
                  <a:pos x="36" y="4"/>
                </a:cxn>
                <a:cxn ang="0">
                  <a:pos x="47" y="1"/>
                </a:cxn>
                <a:cxn ang="0">
                  <a:pos x="59" y="0"/>
                </a:cxn>
              </a:cxnLst>
              <a:rect l="0" t="0" r="r" b="b"/>
              <a:pathLst>
                <a:path w="118" h="117">
                  <a:moveTo>
                    <a:pt x="59" y="0"/>
                  </a:moveTo>
                  <a:lnTo>
                    <a:pt x="70" y="1"/>
                  </a:lnTo>
                  <a:lnTo>
                    <a:pt x="82" y="4"/>
                  </a:lnTo>
                  <a:lnTo>
                    <a:pt x="91" y="9"/>
                  </a:lnTo>
                  <a:lnTo>
                    <a:pt x="100" y="17"/>
                  </a:lnTo>
                  <a:lnTo>
                    <a:pt x="108" y="26"/>
                  </a:lnTo>
                  <a:lnTo>
                    <a:pt x="113" y="36"/>
                  </a:lnTo>
                  <a:lnTo>
                    <a:pt x="116" y="47"/>
                  </a:lnTo>
                  <a:lnTo>
                    <a:pt x="118" y="58"/>
                  </a:lnTo>
                  <a:lnTo>
                    <a:pt x="116" y="70"/>
                  </a:lnTo>
                  <a:lnTo>
                    <a:pt x="113" y="81"/>
                  </a:lnTo>
                  <a:lnTo>
                    <a:pt x="108" y="91"/>
                  </a:lnTo>
                  <a:lnTo>
                    <a:pt x="100" y="100"/>
                  </a:lnTo>
                  <a:lnTo>
                    <a:pt x="91" y="107"/>
                  </a:lnTo>
                  <a:lnTo>
                    <a:pt x="82" y="113"/>
                  </a:lnTo>
                  <a:lnTo>
                    <a:pt x="70" y="116"/>
                  </a:lnTo>
                  <a:lnTo>
                    <a:pt x="59" y="117"/>
                  </a:lnTo>
                  <a:lnTo>
                    <a:pt x="47" y="116"/>
                  </a:lnTo>
                  <a:lnTo>
                    <a:pt x="36" y="113"/>
                  </a:lnTo>
                  <a:lnTo>
                    <a:pt x="26" y="107"/>
                  </a:lnTo>
                  <a:lnTo>
                    <a:pt x="17" y="100"/>
                  </a:lnTo>
                  <a:lnTo>
                    <a:pt x="10" y="91"/>
                  </a:lnTo>
                  <a:lnTo>
                    <a:pt x="5" y="81"/>
                  </a:lnTo>
                  <a:lnTo>
                    <a:pt x="1" y="70"/>
                  </a:lnTo>
                  <a:lnTo>
                    <a:pt x="0" y="58"/>
                  </a:lnTo>
                  <a:lnTo>
                    <a:pt x="1" y="47"/>
                  </a:lnTo>
                  <a:lnTo>
                    <a:pt x="5" y="36"/>
                  </a:lnTo>
                  <a:lnTo>
                    <a:pt x="10" y="26"/>
                  </a:lnTo>
                  <a:lnTo>
                    <a:pt x="17" y="17"/>
                  </a:lnTo>
                  <a:lnTo>
                    <a:pt x="26" y="9"/>
                  </a:lnTo>
                  <a:lnTo>
                    <a:pt x="36" y="4"/>
                  </a:lnTo>
                  <a:lnTo>
                    <a:pt x="47" y="1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4" name="Freeform 856"/>
            <p:cNvSpPr>
              <a:spLocks/>
            </p:cNvSpPr>
            <p:nvPr/>
          </p:nvSpPr>
          <p:spPr bwMode="auto">
            <a:xfrm>
              <a:off x="2878904" y="4016375"/>
              <a:ext cx="187325" cy="187325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71" y="1"/>
                </a:cxn>
                <a:cxn ang="0">
                  <a:pos x="82" y="5"/>
                </a:cxn>
                <a:cxn ang="0">
                  <a:pos x="92" y="11"/>
                </a:cxn>
                <a:cxn ang="0">
                  <a:pos x="101" y="18"/>
                </a:cxn>
                <a:cxn ang="0">
                  <a:pos x="108" y="26"/>
                </a:cxn>
                <a:cxn ang="0">
                  <a:pos x="113" y="36"/>
                </a:cxn>
                <a:cxn ang="0">
                  <a:pos x="117" y="47"/>
                </a:cxn>
                <a:cxn ang="0">
                  <a:pos x="118" y="59"/>
                </a:cxn>
                <a:cxn ang="0">
                  <a:pos x="117" y="71"/>
                </a:cxn>
                <a:cxn ang="0">
                  <a:pos x="113" y="82"/>
                </a:cxn>
                <a:cxn ang="0">
                  <a:pos x="108" y="92"/>
                </a:cxn>
                <a:cxn ang="0">
                  <a:pos x="101" y="101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1" y="117"/>
                </a:cxn>
                <a:cxn ang="0">
                  <a:pos x="59" y="118"/>
                </a:cxn>
                <a:cxn ang="0">
                  <a:pos x="47" y="117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1"/>
                </a:cxn>
                <a:cxn ang="0">
                  <a:pos x="11" y="92"/>
                </a:cxn>
                <a:cxn ang="0">
                  <a:pos x="5" y="82"/>
                </a:cxn>
                <a:cxn ang="0">
                  <a:pos x="1" y="71"/>
                </a:cxn>
                <a:cxn ang="0">
                  <a:pos x="0" y="59"/>
                </a:cxn>
                <a:cxn ang="0">
                  <a:pos x="1" y="47"/>
                </a:cxn>
                <a:cxn ang="0">
                  <a:pos x="5" y="36"/>
                </a:cxn>
                <a:cxn ang="0">
                  <a:pos x="11" y="26"/>
                </a:cxn>
                <a:cxn ang="0">
                  <a:pos x="18" y="18"/>
                </a:cxn>
                <a:cxn ang="0">
                  <a:pos x="26" y="11"/>
                </a:cxn>
                <a:cxn ang="0">
                  <a:pos x="36" y="5"/>
                </a:cxn>
                <a:cxn ang="0">
                  <a:pos x="47" y="1"/>
                </a:cxn>
                <a:cxn ang="0">
                  <a:pos x="59" y="0"/>
                </a:cxn>
              </a:cxnLst>
              <a:rect l="0" t="0" r="r" b="b"/>
              <a:pathLst>
                <a:path w="118" h="118">
                  <a:moveTo>
                    <a:pt x="59" y="0"/>
                  </a:moveTo>
                  <a:lnTo>
                    <a:pt x="71" y="1"/>
                  </a:lnTo>
                  <a:lnTo>
                    <a:pt x="82" y="5"/>
                  </a:lnTo>
                  <a:lnTo>
                    <a:pt x="92" y="11"/>
                  </a:lnTo>
                  <a:lnTo>
                    <a:pt x="101" y="18"/>
                  </a:lnTo>
                  <a:lnTo>
                    <a:pt x="108" y="26"/>
                  </a:lnTo>
                  <a:lnTo>
                    <a:pt x="113" y="36"/>
                  </a:lnTo>
                  <a:lnTo>
                    <a:pt x="117" y="47"/>
                  </a:lnTo>
                  <a:lnTo>
                    <a:pt x="118" y="59"/>
                  </a:lnTo>
                  <a:lnTo>
                    <a:pt x="117" y="71"/>
                  </a:lnTo>
                  <a:lnTo>
                    <a:pt x="113" y="82"/>
                  </a:lnTo>
                  <a:lnTo>
                    <a:pt x="108" y="92"/>
                  </a:lnTo>
                  <a:lnTo>
                    <a:pt x="101" y="101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1" y="117"/>
                  </a:lnTo>
                  <a:lnTo>
                    <a:pt x="59" y="118"/>
                  </a:lnTo>
                  <a:lnTo>
                    <a:pt x="47" y="117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1"/>
                  </a:lnTo>
                  <a:lnTo>
                    <a:pt x="11" y="92"/>
                  </a:lnTo>
                  <a:lnTo>
                    <a:pt x="5" y="82"/>
                  </a:lnTo>
                  <a:lnTo>
                    <a:pt x="1" y="71"/>
                  </a:lnTo>
                  <a:lnTo>
                    <a:pt x="0" y="59"/>
                  </a:lnTo>
                  <a:lnTo>
                    <a:pt x="1" y="47"/>
                  </a:lnTo>
                  <a:lnTo>
                    <a:pt x="5" y="36"/>
                  </a:lnTo>
                  <a:lnTo>
                    <a:pt x="11" y="26"/>
                  </a:lnTo>
                  <a:lnTo>
                    <a:pt x="18" y="18"/>
                  </a:lnTo>
                  <a:lnTo>
                    <a:pt x="26" y="11"/>
                  </a:lnTo>
                  <a:lnTo>
                    <a:pt x="36" y="5"/>
                  </a:lnTo>
                  <a:lnTo>
                    <a:pt x="47" y="1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145" name="그림 144" descr="원  외부 점선 .eps"/>
            <p:cNvPicPr>
              <a:picLocks noChangeAspect="1"/>
            </p:cNvPicPr>
            <p:nvPr/>
          </p:nvPicPr>
          <p:blipFill>
            <a:blip r:embed="rId3" cstate="print">
              <a:grayscl/>
            </a:blip>
            <a:stretch>
              <a:fillRect/>
            </a:stretch>
          </p:blipFill>
          <p:spPr>
            <a:xfrm>
              <a:off x="1036265" y="2136699"/>
              <a:ext cx="2572441" cy="2584603"/>
            </a:xfrm>
            <a:prstGeom prst="rect">
              <a:avLst/>
            </a:prstGeom>
          </p:spPr>
        </p:pic>
        <p:sp>
          <p:nvSpPr>
            <p:cNvPr id="146" name="타원 145"/>
            <p:cNvSpPr/>
            <p:nvPr/>
          </p:nvSpPr>
          <p:spPr>
            <a:xfrm>
              <a:off x="1490539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47" name="TextBox 146"/>
          <p:cNvSpPr txBox="1"/>
          <p:nvPr/>
        </p:nvSpPr>
        <p:spPr>
          <a:xfrm>
            <a:off x="1504749" y="3105835"/>
            <a:ext cx="163547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  <a:r>
              <a:rPr lang="ko-KR" altLang="en-US" sz="3600" spc="-15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spc="-15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58" name="직사각형 57">
            <a:hlinkClick r:id="rId4" action="ppaction://hlinksldjump"/>
          </p:cNvPr>
          <p:cNvSpPr/>
          <p:nvPr/>
        </p:nvSpPr>
        <p:spPr>
          <a:xfrm>
            <a:off x="8557420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hlinkClick r:id="rId5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hlinkClick r:id="rId6" action="ppaction://hlinksldjump"/>
          </p:cNvPr>
          <p:cNvSpPr/>
          <p:nvPr/>
        </p:nvSpPr>
        <p:spPr>
          <a:xfrm>
            <a:off x="9433560" y="263909"/>
            <a:ext cx="472440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8" name="그룹 47"/>
          <p:cNvGrpSpPr/>
          <p:nvPr/>
        </p:nvGrpSpPr>
        <p:grpSpPr>
          <a:xfrm>
            <a:off x="8916985" y="6192000"/>
            <a:ext cx="428628" cy="428628"/>
            <a:chOff x="6701949" y="6250801"/>
            <a:chExt cx="428628" cy="428628"/>
          </a:xfrm>
        </p:grpSpPr>
        <p:sp>
          <p:nvSpPr>
            <p:cNvPr id="49" name="타원 48"/>
            <p:cNvSpPr/>
            <p:nvPr/>
          </p:nvSpPr>
          <p:spPr>
            <a:xfrm>
              <a:off x="6701949" y="6250801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0" name="이등변 삼각형 49">
              <a:hlinkClick r:id="" action="ppaction://hlinkshowjump?jump=nextslide"/>
            </p:cNvPr>
            <p:cNvSpPr/>
            <p:nvPr/>
          </p:nvSpPr>
          <p:spPr>
            <a:xfrm rot="5400000">
              <a:off x="6822297" y="6393677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그룹 108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110" name="그룹 109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114" name="타원 113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15" name="이등변 삼각형 114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11" name="그룹 110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112" name="타원 11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13" name="이등변 삼각형 11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2" name="그룹 1"/>
          <p:cNvGrpSpPr/>
          <p:nvPr/>
        </p:nvGrpSpPr>
        <p:grpSpPr>
          <a:xfrm>
            <a:off x="542925" y="943223"/>
            <a:ext cx="8820149" cy="1926860"/>
            <a:chOff x="542925" y="943223"/>
            <a:chExt cx="8820149" cy="1926860"/>
          </a:xfrm>
        </p:grpSpPr>
        <p:grpSp>
          <p:nvGrpSpPr>
            <p:cNvPr id="101" name="그룹 100"/>
            <p:cNvGrpSpPr/>
            <p:nvPr/>
          </p:nvGrpSpPr>
          <p:grpSpPr>
            <a:xfrm>
              <a:off x="574644" y="943223"/>
              <a:ext cx="8736074" cy="430887"/>
              <a:chOff x="788958" y="4714884"/>
              <a:chExt cx="8736074" cy="430887"/>
            </a:xfrm>
          </p:grpSpPr>
          <p:sp>
            <p:nvSpPr>
              <p:cNvPr id="102" name="TextBox 101"/>
              <p:cNvSpPr txBox="1"/>
              <p:nvPr/>
            </p:nvSpPr>
            <p:spPr>
              <a:xfrm>
                <a:off x="952472" y="4714884"/>
                <a:ext cx="8572560" cy="4308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/>
                  <a:t>무엇을 배울 것 같은지 이야기해 보세요</a:t>
                </a:r>
                <a:r>
                  <a:rPr lang="en-US" altLang="ko-KR" dirty="0"/>
                  <a:t>.</a:t>
                </a:r>
              </a:p>
            </p:txBody>
          </p:sp>
          <p:sp>
            <p:nvSpPr>
              <p:cNvPr id="103" name="타원 102"/>
              <p:cNvSpPr/>
              <p:nvPr/>
            </p:nvSpPr>
            <p:spPr>
              <a:xfrm>
                <a:off x="788958" y="4837122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04" name="모서리가 둥근 직사각형 103"/>
            <p:cNvSpPr/>
            <p:nvPr/>
          </p:nvSpPr>
          <p:spPr>
            <a:xfrm>
              <a:off x="542925" y="1358083"/>
              <a:ext cx="8820149" cy="151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5" name="TextBox 104"/>
          <p:cNvSpPr txBox="1"/>
          <p:nvPr/>
        </p:nvSpPr>
        <p:spPr>
          <a:xfrm>
            <a:off x="767295" y="1458519"/>
            <a:ext cx="8436034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시간의 흐름에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따라 변화하는 양을 그래프로 나타내는 법을 배울 것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같습니다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변화하는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모습을 잘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나타낼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수 있는 그래프를 배울 것 같습니다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79" name="그룹 78"/>
          <p:cNvGrpSpPr/>
          <p:nvPr/>
        </p:nvGrpSpPr>
        <p:grpSpPr>
          <a:xfrm>
            <a:off x="7738470" y="-6530"/>
            <a:ext cx="2168730" cy="890819"/>
            <a:chOff x="7738470" y="-6530"/>
            <a:chExt cx="2168730" cy="890819"/>
          </a:xfrm>
        </p:grpSpPr>
        <p:pic>
          <p:nvPicPr>
            <p:cNvPr id="80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81" name="그룹 80"/>
            <p:cNvGrpSpPr/>
            <p:nvPr/>
          </p:nvGrpSpPr>
          <p:grpSpPr>
            <a:xfrm>
              <a:off x="9360000" y="0"/>
              <a:ext cx="547200" cy="884289"/>
              <a:chOff x="5501883" y="642918"/>
              <a:chExt cx="547200" cy="884289"/>
            </a:xfrm>
          </p:grpSpPr>
          <p:grpSp>
            <p:nvGrpSpPr>
              <p:cNvPr id="125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69" name="직선 연결선 16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0" name="모서리가 둥근 직사각형 16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1" name="타원 17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2" name="모서리가 둥근 직사각형 17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3" name="모서리가 둥근 직사각형 17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4" name="모서리가 둥근 직사각형 17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6" name="TextBox 125"/>
              <p:cNvSpPr txBox="1"/>
              <p:nvPr/>
            </p:nvSpPr>
            <p:spPr>
              <a:xfrm>
                <a:off x="5501883" y="880876"/>
                <a:ext cx="547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/>
                  <a:t>선수</a:t>
                </a:r>
                <a:endParaRPr lang="en-US" altLang="ko-KR" sz="900" dirty="0" smtClean="0"/>
              </a:p>
              <a:p>
                <a:r>
                  <a:rPr lang="ko-KR" altLang="en-US" sz="900" dirty="0" smtClean="0"/>
                  <a:t>학습</a:t>
                </a:r>
                <a:endParaRPr lang="ko-KR" altLang="en-US" sz="900" dirty="0"/>
              </a:p>
            </p:txBody>
          </p:sp>
        </p:grpSp>
        <p:grpSp>
          <p:nvGrpSpPr>
            <p:cNvPr id="82" name="그룹 81"/>
            <p:cNvGrpSpPr/>
            <p:nvPr/>
          </p:nvGrpSpPr>
          <p:grpSpPr>
            <a:xfrm>
              <a:off x="8955186" y="-6530"/>
              <a:ext cx="496284" cy="680156"/>
              <a:chOff x="8098631" y="0"/>
              <a:chExt cx="496284" cy="680156"/>
            </a:xfrm>
          </p:grpSpPr>
          <p:grpSp>
            <p:nvGrpSpPr>
              <p:cNvPr id="93" name="그룹 92"/>
              <p:cNvGrpSpPr/>
              <p:nvPr/>
            </p:nvGrpSpPr>
            <p:grpSpPr>
              <a:xfrm>
                <a:off x="816769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95" name="직선 연결선 94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8" name="모서리가 둥근 직사각형 11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타원 12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" name="모서리가 둥근 직사각형 12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4" name="TextBox 93"/>
              <p:cNvSpPr txBox="1"/>
              <p:nvPr/>
            </p:nvSpPr>
            <p:spPr>
              <a:xfrm>
                <a:off x="8098631" y="388136"/>
                <a:ext cx="49628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동시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3" name="그룹 82"/>
            <p:cNvGrpSpPr/>
            <p:nvPr/>
          </p:nvGrpSpPr>
          <p:grpSpPr>
            <a:xfrm>
              <a:off x="8557420" y="0"/>
              <a:ext cx="434242" cy="607290"/>
              <a:chOff x="8557420" y="0"/>
              <a:chExt cx="434242" cy="607290"/>
            </a:xfrm>
          </p:grpSpPr>
          <p:grpSp>
            <p:nvGrpSpPr>
              <p:cNvPr id="84" name="그룹 75"/>
              <p:cNvGrpSpPr/>
              <p:nvPr/>
            </p:nvGrpSpPr>
            <p:grpSpPr>
              <a:xfrm>
                <a:off x="8595501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6" name="직선 연결선 8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7" name="모서리가 둥근 직사각형 8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타원 8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모서리가 둥근 직사각형 8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모서리가 둥근 직사각형 8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2" name="모서리가 둥근 직사각형 9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5" name="TextBox 84"/>
              <p:cNvSpPr txBox="1"/>
              <p:nvPr/>
            </p:nvSpPr>
            <p:spPr>
              <a:xfrm>
                <a:off x="8557420" y="237958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그림</a:t>
                </a:r>
                <a:endParaRPr lang="en-US" altLang="ko-KR" sz="900" dirty="0" smtClean="0">
                  <a:solidFill>
                    <a:schemeClr val="tx1"/>
                  </a:solidFill>
                </a:endParaRPr>
              </a:p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상황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4" name="직사각형 53">
            <a:hlinkClick r:id="rId3" action="ppaction://hlinksldjump"/>
          </p:cNvPr>
          <p:cNvSpPr/>
          <p:nvPr/>
        </p:nvSpPr>
        <p:spPr>
          <a:xfrm>
            <a:off x="8557420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hlinkClick r:id="rId4" action="ppaction://hlinksldjump"/>
          </p:cNvPr>
          <p:cNvSpPr/>
          <p:nvPr/>
        </p:nvSpPr>
        <p:spPr>
          <a:xfrm>
            <a:off x="9460252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7" name="그룹 33"/>
          <p:cNvGrpSpPr/>
          <p:nvPr/>
        </p:nvGrpSpPr>
        <p:grpSpPr>
          <a:xfrm>
            <a:off x="4791000" y="1977896"/>
            <a:ext cx="324000" cy="324000"/>
            <a:chOff x="4964713" y="2475902"/>
            <a:chExt cx="405203" cy="405203"/>
          </a:xfrm>
        </p:grpSpPr>
        <p:sp>
          <p:nvSpPr>
            <p:cNvPr id="58" name="타원 57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9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60" name="타원 59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616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그룹 71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73" name="그룹 72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9" name="타원 7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0" name="이등변 삼각형 7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4" name="그룹 73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75" name="타원 74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7" name="이등변 삼각형 7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2" name="그룹 1"/>
          <p:cNvGrpSpPr/>
          <p:nvPr/>
        </p:nvGrpSpPr>
        <p:grpSpPr>
          <a:xfrm>
            <a:off x="425101" y="1471668"/>
            <a:ext cx="8998803" cy="830997"/>
            <a:chOff x="425101" y="1471668"/>
            <a:chExt cx="8998803" cy="830997"/>
          </a:xfrm>
        </p:grpSpPr>
        <p:sp>
          <p:nvSpPr>
            <p:cNvPr id="60" name="TextBox 59"/>
            <p:cNvSpPr txBox="1"/>
            <p:nvPr/>
          </p:nvSpPr>
          <p:spPr>
            <a:xfrm>
              <a:off x="1281000" y="1471668"/>
              <a:ext cx="814290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sz="2400" dirty="0"/>
                <a:t>수정이가 갖고 있는 책을 조사하여 표로 </a:t>
              </a:r>
              <a:r>
                <a:rPr lang="ko-KR" altLang="en-US" sz="2400" dirty="0" smtClean="0"/>
                <a:t>나타냈습니다</a:t>
              </a:r>
              <a:r>
                <a:rPr lang="en-US" altLang="ko-KR" sz="2400" dirty="0"/>
                <a:t>. </a:t>
              </a:r>
              <a:r>
                <a:rPr lang="ko-KR" altLang="en-US" sz="2400" dirty="0"/>
                <a:t>물음에 답하세요</a:t>
              </a:r>
              <a:r>
                <a:rPr lang="en-US" altLang="ko-KR" sz="2400" dirty="0"/>
                <a:t>.</a:t>
              </a:r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425101" y="1481303"/>
              <a:ext cx="98296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b="1" dirty="0" smtClean="0">
                  <a:solidFill>
                    <a:srgbClr val="1FBADF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[1~4]</a:t>
              </a:r>
              <a:endParaRPr lang="ko-KR" altLang="en-US" sz="2400" b="1" dirty="0">
                <a:solidFill>
                  <a:srgbClr val="1FBAD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40" name="그룹 139"/>
          <p:cNvGrpSpPr/>
          <p:nvPr/>
        </p:nvGrpSpPr>
        <p:grpSpPr>
          <a:xfrm>
            <a:off x="7738470" y="-6530"/>
            <a:ext cx="2140923" cy="680156"/>
            <a:chOff x="7738470" y="-6530"/>
            <a:chExt cx="2140923" cy="680156"/>
          </a:xfrm>
        </p:grpSpPr>
        <p:pic>
          <p:nvPicPr>
            <p:cNvPr id="14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42" name="그룹 141"/>
            <p:cNvGrpSpPr/>
            <p:nvPr/>
          </p:nvGrpSpPr>
          <p:grpSpPr>
            <a:xfrm>
              <a:off x="9383109" y="-6530"/>
              <a:ext cx="496284" cy="680156"/>
              <a:chOff x="8955186" y="-6530"/>
              <a:chExt cx="496284" cy="680156"/>
            </a:xfrm>
          </p:grpSpPr>
          <p:grpSp>
            <p:nvGrpSpPr>
              <p:cNvPr id="161" name="그룹 160"/>
              <p:cNvGrpSpPr/>
              <p:nvPr/>
            </p:nvGrpSpPr>
            <p:grpSpPr>
              <a:xfrm>
                <a:off x="9024254" y="-653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63" name="직선 연결선 162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4" name="모서리가 둥근 직사각형 16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타원 16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6" name="모서리가 둥근 직사각형 16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7" name="모서리가 둥근 직사각형 16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8" name="모서리가 둥근 직사각형 16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2" name="TextBox 161"/>
              <p:cNvSpPr txBox="1"/>
              <p:nvPr/>
            </p:nvSpPr>
            <p:spPr>
              <a:xfrm>
                <a:off x="8955186" y="297383"/>
                <a:ext cx="4962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선수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학습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43" name="그룹 142"/>
            <p:cNvGrpSpPr/>
            <p:nvPr/>
          </p:nvGrpSpPr>
          <p:grpSpPr>
            <a:xfrm>
              <a:off x="8557420" y="0"/>
              <a:ext cx="434242" cy="607290"/>
              <a:chOff x="8557420" y="0"/>
              <a:chExt cx="434242" cy="607290"/>
            </a:xfrm>
          </p:grpSpPr>
          <p:grpSp>
            <p:nvGrpSpPr>
              <p:cNvPr id="153" name="그룹 75"/>
              <p:cNvGrpSpPr/>
              <p:nvPr/>
            </p:nvGrpSpPr>
            <p:grpSpPr>
              <a:xfrm>
                <a:off x="8595501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55" name="직선 연결선 15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모서리가 둥근 직사각형 15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7" name="타원 15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모서리가 둥근 직사각형 15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모서리가 둥근 직사각형 15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0" name="모서리가 둥근 직사각형 15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4" name="TextBox 153"/>
              <p:cNvSpPr txBox="1"/>
              <p:nvPr/>
            </p:nvSpPr>
            <p:spPr>
              <a:xfrm>
                <a:off x="8557420" y="237958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그림</a:t>
                </a:r>
                <a:endParaRPr lang="en-US" altLang="ko-KR" sz="900" dirty="0" smtClean="0">
                  <a:solidFill>
                    <a:schemeClr val="tx1"/>
                  </a:solidFill>
                </a:endParaRPr>
              </a:p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상황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4" name="그룹 143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145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47" name="직선 연결선 14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8" name="모서리가 둥근 직사각형 14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타원 14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" name="모서리가 둥근 직사각형 14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모서리가 둥근 직사각형 15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2" name="모서리가 둥근 직사각형 15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6" name="TextBox 145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2" name="직사각형 51">
            <a:hlinkClick r:id="rId3" action="ppaction://hlinksldjump"/>
          </p:cNvPr>
          <p:cNvSpPr/>
          <p:nvPr/>
        </p:nvSpPr>
        <p:spPr>
          <a:xfrm>
            <a:off x="8557420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hlinkClick r:id="rId4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611" y="2566802"/>
            <a:ext cx="8186778" cy="194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7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그룹 71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73" name="그룹 72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9" name="타원 7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0" name="이등변 삼각형 7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4" name="그룹 73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75" name="타원 74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7" name="이등변 삼각형 7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81" name="그룹 80"/>
          <p:cNvGrpSpPr/>
          <p:nvPr/>
        </p:nvGrpSpPr>
        <p:grpSpPr>
          <a:xfrm>
            <a:off x="416496" y="1454070"/>
            <a:ext cx="9076616" cy="707886"/>
            <a:chOff x="416496" y="1481303"/>
            <a:chExt cx="9076616" cy="707886"/>
          </a:xfrm>
        </p:grpSpPr>
        <p:sp>
          <p:nvSpPr>
            <p:cNvPr id="82" name="TextBox 81"/>
            <p:cNvSpPr txBox="1"/>
            <p:nvPr/>
          </p:nvSpPr>
          <p:spPr>
            <a:xfrm>
              <a:off x="920552" y="1619803"/>
              <a:ext cx="857256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/>
                <a:t>표를 보고 막대그래프로 </a:t>
              </a:r>
              <a:r>
                <a:rPr lang="ko-KR" altLang="en-US" dirty="0" smtClean="0"/>
                <a:t>나타내 </a:t>
              </a:r>
              <a:r>
                <a:rPr lang="ko-KR" altLang="en-US" dirty="0"/>
                <a:t>보세요</a:t>
              </a:r>
              <a:r>
                <a:rPr lang="en-US" altLang="ko-KR" dirty="0"/>
                <a:t>.</a:t>
              </a:r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416496" y="1481303"/>
              <a:ext cx="495649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000" b="1" dirty="0" smtClean="0">
                  <a:solidFill>
                    <a:srgbClr val="1FBADF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1</a:t>
              </a:r>
              <a:endParaRPr lang="ko-KR" altLang="en-US" sz="4000" b="1" dirty="0">
                <a:solidFill>
                  <a:srgbClr val="1FBADF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504" y="3477409"/>
            <a:ext cx="3741496" cy="2470954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4390833" y="4806917"/>
            <a:ext cx="269446" cy="661886"/>
          </a:xfrm>
          <a:prstGeom prst="rect">
            <a:avLst/>
          </a:prstGeom>
          <a:solidFill>
            <a:srgbClr val="1FBAD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직사각형 117"/>
          <p:cNvSpPr/>
          <p:nvPr/>
        </p:nvSpPr>
        <p:spPr>
          <a:xfrm>
            <a:off x="6333058" y="4049593"/>
            <a:ext cx="269446" cy="1415068"/>
          </a:xfrm>
          <a:prstGeom prst="rect">
            <a:avLst/>
          </a:prstGeom>
          <a:solidFill>
            <a:srgbClr val="1FBAD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직사각형 118"/>
          <p:cNvSpPr/>
          <p:nvPr/>
        </p:nvSpPr>
        <p:spPr>
          <a:xfrm>
            <a:off x="5042767" y="4898753"/>
            <a:ext cx="269446" cy="570592"/>
          </a:xfrm>
          <a:prstGeom prst="rect">
            <a:avLst/>
          </a:prstGeom>
          <a:solidFill>
            <a:srgbClr val="1FBAD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/>
          <p:cNvSpPr/>
          <p:nvPr/>
        </p:nvSpPr>
        <p:spPr>
          <a:xfrm>
            <a:off x="5717064" y="4515040"/>
            <a:ext cx="269446" cy="958594"/>
          </a:xfrm>
          <a:prstGeom prst="rect">
            <a:avLst/>
          </a:prstGeom>
          <a:solidFill>
            <a:srgbClr val="1FBAD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3" name="그룹 62"/>
          <p:cNvGrpSpPr/>
          <p:nvPr/>
        </p:nvGrpSpPr>
        <p:grpSpPr>
          <a:xfrm>
            <a:off x="7738470" y="-6530"/>
            <a:ext cx="2140923" cy="680156"/>
            <a:chOff x="7738470" y="-6530"/>
            <a:chExt cx="2140923" cy="680156"/>
          </a:xfrm>
        </p:grpSpPr>
        <p:pic>
          <p:nvPicPr>
            <p:cNvPr id="66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67" name="그룹 66"/>
            <p:cNvGrpSpPr/>
            <p:nvPr/>
          </p:nvGrpSpPr>
          <p:grpSpPr>
            <a:xfrm>
              <a:off x="9383109" y="-6530"/>
              <a:ext cx="496284" cy="680156"/>
              <a:chOff x="8955186" y="-6530"/>
              <a:chExt cx="496284" cy="680156"/>
            </a:xfrm>
          </p:grpSpPr>
          <p:grpSp>
            <p:nvGrpSpPr>
              <p:cNvPr id="139" name="그룹 138"/>
              <p:cNvGrpSpPr/>
              <p:nvPr/>
            </p:nvGrpSpPr>
            <p:grpSpPr>
              <a:xfrm>
                <a:off x="9024254" y="-653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41" name="직선 연결선 140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2" name="모서리가 둥근 직사각형 14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3" name="타원 14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모서리가 둥근 직사각형 14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모서리가 둥근 직사각형 14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모서리가 둥근 직사각형 14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0" name="TextBox 139"/>
              <p:cNvSpPr txBox="1"/>
              <p:nvPr/>
            </p:nvSpPr>
            <p:spPr>
              <a:xfrm>
                <a:off x="8955186" y="297383"/>
                <a:ext cx="4962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선수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학습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1" name="그룹 120"/>
            <p:cNvGrpSpPr/>
            <p:nvPr/>
          </p:nvGrpSpPr>
          <p:grpSpPr>
            <a:xfrm>
              <a:off x="8557420" y="0"/>
              <a:ext cx="434242" cy="607290"/>
              <a:chOff x="8557420" y="0"/>
              <a:chExt cx="434242" cy="607290"/>
            </a:xfrm>
          </p:grpSpPr>
          <p:grpSp>
            <p:nvGrpSpPr>
              <p:cNvPr id="131" name="그룹 75"/>
              <p:cNvGrpSpPr/>
              <p:nvPr/>
            </p:nvGrpSpPr>
            <p:grpSpPr>
              <a:xfrm>
                <a:off x="8595501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3" name="직선 연결선 132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4" name="모서리가 둥근 직사각형 13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5" name="타원 13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모서리가 둥근 직사각형 13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모서리가 둥근 직사각형 13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모서리가 둥근 직사각형 13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2" name="TextBox 131"/>
              <p:cNvSpPr txBox="1"/>
              <p:nvPr/>
            </p:nvSpPr>
            <p:spPr>
              <a:xfrm>
                <a:off x="8557420" y="237958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그림</a:t>
                </a:r>
                <a:endParaRPr lang="en-US" altLang="ko-KR" sz="900" dirty="0" smtClean="0">
                  <a:solidFill>
                    <a:schemeClr val="tx1"/>
                  </a:solidFill>
                </a:endParaRPr>
              </a:p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상황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2" name="그룹 121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123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5" name="직선 연결선 12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6" name="모서리가 둥근 직사각형 12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7" name="타원 12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모서리가 둥근 직사각형 12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4" name="TextBox 123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60" name="직사각형 59">
            <a:hlinkClick r:id="rId4" action="ppaction://hlinksldjump"/>
          </p:cNvPr>
          <p:cNvSpPr/>
          <p:nvPr/>
        </p:nvSpPr>
        <p:spPr>
          <a:xfrm>
            <a:off x="8557420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hlinkClick r:id="rId5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5" name="그룹 33"/>
          <p:cNvGrpSpPr/>
          <p:nvPr/>
        </p:nvGrpSpPr>
        <p:grpSpPr>
          <a:xfrm>
            <a:off x="4988213" y="4550886"/>
            <a:ext cx="324000" cy="324000"/>
            <a:chOff x="4964713" y="2475902"/>
            <a:chExt cx="405203" cy="405203"/>
          </a:xfrm>
        </p:grpSpPr>
        <p:sp>
          <p:nvSpPr>
            <p:cNvPr id="69" name="타원 68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0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84" name="타원 83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4" name="그림 5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2389" y="2179282"/>
            <a:ext cx="4621223" cy="109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23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8" grpId="0" animBg="1"/>
      <p:bldP spid="119" grpId="0" animBg="1"/>
      <p:bldP spid="1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그룹 71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73" name="그룹 72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9" name="타원 7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0" name="이등변 삼각형 7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4" name="그룹 73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75" name="타원 74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7" name="이등변 삼각형 7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3" name="그룹 2"/>
          <p:cNvGrpSpPr/>
          <p:nvPr/>
        </p:nvGrpSpPr>
        <p:grpSpPr>
          <a:xfrm>
            <a:off x="416496" y="3742400"/>
            <a:ext cx="9076616" cy="1238615"/>
            <a:chOff x="416496" y="1454070"/>
            <a:chExt cx="9076616" cy="1238615"/>
          </a:xfrm>
        </p:grpSpPr>
        <p:grpSp>
          <p:nvGrpSpPr>
            <p:cNvPr id="81" name="그룹 80"/>
            <p:cNvGrpSpPr/>
            <p:nvPr/>
          </p:nvGrpSpPr>
          <p:grpSpPr>
            <a:xfrm>
              <a:off x="416496" y="1454070"/>
              <a:ext cx="9076616" cy="707886"/>
              <a:chOff x="416496" y="1481303"/>
              <a:chExt cx="9076616" cy="707886"/>
            </a:xfrm>
          </p:grpSpPr>
          <p:sp>
            <p:nvSpPr>
              <p:cNvPr id="82" name="TextBox 81"/>
              <p:cNvSpPr txBox="1"/>
              <p:nvPr/>
            </p:nvSpPr>
            <p:spPr>
              <a:xfrm>
                <a:off x="920552" y="1619803"/>
                <a:ext cx="8572560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/>
                  <a:t>수정이가 갖고 있는 책은 모두 몇 권일까요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83" name="직사각형 82"/>
              <p:cNvSpPr/>
              <p:nvPr/>
            </p:nvSpPr>
            <p:spPr>
              <a:xfrm>
                <a:off x="416496" y="1481303"/>
                <a:ext cx="495649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4000" b="1" dirty="0" smtClean="0">
                    <a:solidFill>
                      <a:srgbClr val="1FBADF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2</a:t>
                </a:r>
                <a:endParaRPr lang="ko-KR" altLang="en-US" sz="4000" b="1" dirty="0">
                  <a:solidFill>
                    <a:srgbClr val="1FBADF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</p:txBody>
          </p:sp>
        </p:grpSp>
        <p:sp>
          <p:nvSpPr>
            <p:cNvPr id="60" name="TextBox 59"/>
            <p:cNvSpPr txBox="1"/>
            <p:nvPr/>
          </p:nvSpPr>
          <p:spPr>
            <a:xfrm>
              <a:off x="5745000" y="2261798"/>
              <a:ext cx="3032452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en-US" altLang="ko-KR" dirty="0" smtClean="0"/>
                <a:t>(</a:t>
              </a:r>
              <a:r>
                <a:rPr lang="en-US" altLang="ko-KR" dirty="0" smtClean="0">
                  <a:solidFill>
                    <a:schemeClr val="accent2">
                      <a:lumMod val="75000"/>
                    </a:schemeClr>
                  </a:solidFill>
                </a:rPr>
                <a:t>	</a:t>
              </a:r>
              <a:r>
                <a:rPr lang="en-US" altLang="ko-KR" dirty="0">
                  <a:solidFill>
                    <a:schemeClr val="accent2">
                      <a:lumMod val="75000"/>
                    </a:schemeClr>
                  </a:solidFill>
                </a:rPr>
                <a:t>	</a:t>
              </a:r>
              <a:r>
                <a:rPr lang="en-US" altLang="ko-KR" dirty="0" smtClean="0">
                  <a:solidFill>
                    <a:schemeClr val="accent2">
                      <a:lumMod val="75000"/>
                    </a:schemeClr>
                  </a:solidFill>
                </a:rPr>
                <a:t>	</a:t>
              </a:r>
              <a:r>
                <a:rPr lang="en-US" altLang="ko-KR" dirty="0"/>
                <a:t>)</a:t>
              </a:r>
            </a:p>
          </p:txBody>
        </p:sp>
      </p:grpSp>
      <p:grpSp>
        <p:nvGrpSpPr>
          <p:cNvPr id="119" name="그룹 118"/>
          <p:cNvGrpSpPr/>
          <p:nvPr/>
        </p:nvGrpSpPr>
        <p:grpSpPr>
          <a:xfrm>
            <a:off x="7738470" y="-6530"/>
            <a:ext cx="2140923" cy="680156"/>
            <a:chOff x="7738470" y="-6530"/>
            <a:chExt cx="2140923" cy="680156"/>
          </a:xfrm>
        </p:grpSpPr>
        <p:pic>
          <p:nvPicPr>
            <p:cNvPr id="120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21" name="그룹 120"/>
            <p:cNvGrpSpPr/>
            <p:nvPr/>
          </p:nvGrpSpPr>
          <p:grpSpPr>
            <a:xfrm>
              <a:off x="9383109" y="-6530"/>
              <a:ext cx="496284" cy="680156"/>
              <a:chOff x="8955186" y="-6530"/>
              <a:chExt cx="496284" cy="680156"/>
            </a:xfrm>
          </p:grpSpPr>
          <p:grpSp>
            <p:nvGrpSpPr>
              <p:cNvPr id="140" name="그룹 139"/>
              <p:cNvGrpSpPr/>
              <p:nvPr/>
            </p:nvGrpSpPr>
            <p:grpSpPr>
              <a:xfrm>
                <a:off x="9024254" y="-653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42" name="직선 연결선 141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3" name="모서리가 둥근 직사각형 14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4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모서리가 둥근 직사각형 14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모서리가 둥근 직사각형 14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모서리가 둥근 직사각형 14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1" name="TextBox 140"/>
              <p:cNvSpPr txBox="1"/>
              <p:nvPr/>
            </p:nvSpPr>
            <p:spPr>
              <a:xfrm>
                <a:off x="8955186" y="297383"/>
                <a:ext cx="4962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선수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학습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2" name="그룹 121"/>
            <p:cNvGrpSpPr/>
            <p:nvPr/>
          </p:nvGrpSpPr>
          <p:grpSpPr>
            <a:xfrm>
              <a:off x="8557420" y="0"/>
              <a:ext cx="434242" cy="607290"/>
              <a:chOff x="8557420" y="0"/>
              <a:chExt cx="434242" cy="607290"/>
            </a:xfrm>
          </p:grpSpPr>
          <p:grpSp>
            <p:nvGrpSpPr>
              <p:cNvPr id="132" name="그룹 75"/>
              <p:cNvGrpSpPr/>
              <p:nvPr/>
            </p:nvGrpSpPr>
            <p:grpSpPr>
              <a:xfrm>
                <a:off x="8595501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4" name="직선 연결선 13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5" name="모서리가 둥근 직사각형 13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타원 13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모서리가 둥근 직사각형 13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모서리가 둥근 직사각형 13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3" name="TextBox 132"/>
              <p:cNvSpPr txBox="1"/>
              <p:nvPr/>
            </p:nvSpPr>
            <p:spPr>
              <a:xfrm>
                <a:off x="8557420" y="237958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그림</a:t>
                </a:r>
                <a:endParaRPr lang="en-US" altLang="ko-KR" sz="900" dirty="0" smtClean="0">
                  <a:solidFill>
                    <a:schemeClr val="tx1"/>
                  </a:solidFill>
                </a:endParaRPr>
              </a:p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상황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3" name="그룹 122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124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6" name="직선 연결선 12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7" name="모서리가 둥근 직사각형 12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타원 12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5" name="TextBox 124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9" name="직사각형 58">
            <a:hlinkClick r:id="rId3" action="ppaction://hlinksldjump"/>
          </p:cNvPr>
          <p:cNvSpPr/>
          <p:nvPr/>
        </p:nvSpPr>
        <p:spPr>
          <a:xfrm>
            <a:off x="8557420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hlinkClick r:id="rId4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6779363" y="4550127"/>
            <a:ext cx="96372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380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권</a:t>
            </a:r>
          </a:p>
        </p:txBody>
      </p:sp>
      <p:grpSp>
        <p:nvGrpSpPr>
          <p:cNvPr id="69" name="그룹 33"/>
          <p:cNvGrpSpPr/>
          <p:nvPr/>
        </p:nvGrpSpPr>
        <p:grpSpPr>
          <a:xfrm>
            <a:off x="7074524" y="4603570"/>
            <a:ext cx="324000" cy="324000"/>
            <a:chOff x="4964713" y="2475902"/>
            <a:chExt cx="405203" cy="405203"/>
          </a:xfrm>
        </p:grpSpPr>
        <p:sp>
          <p:nvSpPr>
            <p:cNvPr id="70" name="타원 69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4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85" name="타원 84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3155504" y="953906"/>
            <a:ext cx="3741496" cy="2470954"/>
            <a:chOff x="3155504" y="953906"/>
            <a:chExt cx="3741496" cy="2470954"/>
          </a:xfrm>
        </p:grpSpPr>
        <p:pic>
          <p:nvPicPr>
            <p:cNvPr id="76" name="그림 7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55504" y="953906"/>
              <a:ext cx="3741496" cy="2470954"/>
            </a:xfrm>
            <a:prstGeom prst="rect">
              <a:avLst/>
            </a:prstGeom>
          </p:spPr>
        </p:pic>
        <p:sp>
          <p:nvSpPr>
            <p:cNvPr id="78" name="직사각형 77"/>
            <p:cNvSpPr/>
            <p:nvPr/>
          </p:nvSpPr>
          <p:spPr>
            <a:xfrm>
              <a:off x="4390833" y="2283414"/>
              <a:ext cx="269446" cy="661886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6333058" y="1526090"/>
              <a:ext cx="269446" cy="1415068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5042767" y="2375250"/>
              <a:ext cx="269446" cy="570592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직사각형 95"/>
            <p:cNvSpPr/>
            <p:nvPr/>
          </p:nvSpPr>
          <p:spPr>
            <a:xfrm>
              <a:off x="5717064" y="1991537"/>
              <a:ext cx="269446" cy="958594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0289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그룹 71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73" name="그룹 72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9" name="타원 7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0" name="이등변 삼각형 7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4" name="그룹 73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75" name="타원 74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7" name="이등변 삼각형 7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6" name="그룹 5"/>
          <p:cNvGrpSpPr/>
          <p:nvPr/>
        </p:nvGrpSpPr>
        <p:grpSpPr>
          <a:xfrm>
            <a:off x="416496" y="3741074"/>
            <a:ext cx="9076616" cy="1664624"/>
            <a:chOff x="416496" y="3277135"/>
            <a:chExt cx="9076616" cy="1664624"/>
          </a:xfrm>
        </p:grpSpPr>
        <p:grpSp>
          <p:nvGrpSpPr>
            <p:cNvPr id="63" name="그룹 62"/>
            <p:cNvGrpSpPr/>
            <p:nvPr/>
          </p:nvGrpSpPr>
          <p:grpSpPr>
            <a:xfrm>
              <a:off x="416496" y="3277135"/>
              <a:ext cx="9076616" cy="707886"/>
              <a:chOff x="416496" y="1481303"/>
              <a:chExt cx="9076616" cy="707886"/>
            </a:xfrm>
          </p:grpSpPr>
          <p:sp>
            <p:nvSpPr>
              <p:cNvPr id="66" name="TextBox 65"/>
              <p:cNvSpPr txBox="1"/>
              <p:nvPr/>
            </p:nvSpPr>
            <p:spPr>
              <a:xfrm>
                <a:off x="920552" y="1619803"/>
                <a:ext cx="8572560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spc="-150" dirty="0"/>
                  <a:t>가장 많이 갖고 있는 책과 가장 적게 갖고 있는 책은 각각 어떤 종류일까요</a:t>
                </a:r>
                <a:r>
                  <a:rPr lang="en-US" altLang="ko-KR" spc="-150" dirty="0"/>
                  <a:t>?</a:t>
                </a:r>
              </a:p>
            </p:txBody>
          </p:sp>
          <p:sp>
            <p:nvSpPr>
              <p:cNvPr id="67" name="직사각형 66"/>
              <p:cNvSpPr/>
              <p:nvPr/>
            </p:nvSpPr>
            <p:spPr>
              <a:xfrm>
                <a:off x="416496" y="1481303"/>
                <a:ext cx="495649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4000" b="1" dirty="0" smtClean="0">
                    <a:solidFill>
                      <a:srgbClr val="1FBADF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3</a:t>
                </a:r>
                <a:endParaRPr lang="ko-KR" altLang="en-US" sz="4000" b="1" dirty="0">
                  <a:solidFill>
                    <a:srgbClr val="1FBADF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</p:txBody>
          </p:sp>
        </p:grpSp>
        <p:sp>
          <p:nvSpPr>
            <p:cNvPr id="118" name="TextBox 117"/>
            <p:cNvSpPr txBox="1"/>
            <p:nvPr/>
          </p:nvSpPr>
          <p:spPr>
            <a:xfrm>
              <a:off x="3576548" y="4036896"/>
              <a:ext cx="5768452" cy="90486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lnSpc>
                  <a:spcPct val="120000"/>
                </a:lnSpc>
                <a:defRPr/>
              </a:pPr>
              <a:r>
                <a:rPr lang="ko-KR" altLang="en-US" dirty="0" smtClean="0"/>
                <a:t>가장 많이 갖고 있는 책 </a:t>
              </a:r>
              <a:r>
                <a:rPr lang="en-US" altLang="ko-KR" dirty="0" smtClean="0"/>
                <a:t>: (</a:t>
              </a:r>
              <a:r>
                <a:rPr lang="en-US" altLang="ko-KR" dirty="0" smtClean="0">
                  <a:solidFill>
                    <a:schemeClr val="accent2">
                      <a:lumMod val="75000"/>
                    </a:schemeClr>
                  </a:solidFill>
                </a:rPr>
                <a:t>	</a:t>
              </a:r>
              <a:r>
                <a:rPr lang="en-US" altLang="ko-KR" dirty="0">
                  <a:solidFill>
                    <a:schemeClr val="accent2">
                      <a:lumMod val="75000"/>
                    </a:schemeClr>
                  </a:solidFill>
                </a:rPr>
                <a:t>	</a:t>
              </a:r>
              <a:r>
                <a:rPr lang="en-US" altLang="ko-KR" dirty="0" smtClean="0">
                  <a:solidFill>
                    <a:schemeClr val="accent2">
                      <a:lumMod val="75000"/>
                    </a:schemeClr>
                  </a:solidFill>
                </a:rPr>
                <a:t>	</a:t>
              </a:r>
              <a:r>
                <a:rPr lang="en-US" altLang="ko-KR" dirty="0" smtClean="0"/>
                <a:t>)</a:t>
              </a:r>
            </a:p>
            <a:p>
              <a:pPr>
                <a:lnSpc>
                  <a:spcPct val="120000"/>
                </a:lnSpc>
                <a:defRPr/>
              </a:pPr>
              <a:r>
                <a:rPr lang="ko-KR" altLang="en-US" dirty="0" smtClean="0"/>
                <a:t>가장 적게 갖고 있는 책 </a:t>
              </a:r>
              <a:r>
                <a:rPr lang="en-US" altLang="ko-KR" dirty="0" smtClean="0"/>
                <a:t>: (	</a:t>
              </a:r>
              <a:r>
                <a:rPr lang="ko-KR" altLang="en-US" dirty="0" smtClean="0">
                  <a:solidFill>
                    <a:schemeClr val="accent2">
                      <a:lumMod val="75000"/>
                    </a:schemeClr>
                  </a:solidFill>
                </a:rPr>
                <a:t> </a:t>
              </a:r>
              <a:r>
                <a:rPr lang="en-US" altLang="ko-KR" dirty="0" smtClean="0">
                  <a:solidFill>
                    <a:schemeClr val="accent2">
                      <a:lumMod val="75000"/>
                    </a:schemeClr>
                  </a:solidFill>
                </a:rPr>
                <a:t>	</a:t>
              </a:r>
              <a:r>
                <a:rPr lang="ko-KR" altLang="en-US" dirty="0" smtClean="0">
                  <a:solidFill>
                    <a:schemeClr val="accent2">
                      <a:lumMod val="75000"/>
                    </a:schemeClr>
                  </a:solidFill>
                </a:rPr>
                <a:t> </a:t>
              </a:r>
              <a:r>
                <a:rPr lang="en-US" altLang="ko-KR" dirty="0" smtClean="0"/>
                <a:t>	)</a:t>
              </a:r>
              <a:endParaRPr lang="en-US" altLang="ko-KR" dirty="0"/>
            </a:p>
          </p:txBody>
        </p:sp>
      </p:grpSp>
      <p:grpSp>
        <p:nvGrpSpPr>
          <p:cNvPr id="119" name="그룹 118"/>
          <p:cNvGrpSpPr/>
          <p:nvPr/>
        </p:nvGrpSpPr>
        <p:grpSpPr>
          <a:xfrm>
            <a:off x="7738470" y="-6530"/>
            <a:ext cx="2140923" cy="680156"/>
            <a:chOff x="7738470" y="-6530"/>
            <a:chExt cx="2140923" cy="680156"/>
          </a:xfrm>
        </p:grpSpPr>
        <p:pic>
          <p:nvPicPr>
            <p:cNvPr id="120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21" name="그룹 120"/>
            <p:cNvGrpSpPr/>
            <p:nvPr/>
          </p:nvGrpSpPr>
          <p:grpSpPr>
            <a:xfrm>
              <a:off x="9383109" y="-6530"/>
              <a:ext cx="496284" cy="680156"/>
              <a:chOff x="8955186" y="-6530"/>
              <a:chExt cx="496284" cy="680156"/>
            </a:xfrm>
          </p:grpSpPr>
          <p:grpSp>
            <p:nvGrpSpPr>
              <p:cNvPr id="140" name="그룹 139"/>
              <p:cNvGrpSpPr/>
              <p:nvPr/>
            </p:nvGrpSpPr>
            <p:grpSpPr>
              <a:xfrm>
                <a:off x="9024254" y="-653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42" name="직선 연결선 141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3" name="모서리가 둥근 직사각형 14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4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모서리가 둥근 직사각형 14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모서리가 둥근 직사각형 14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모서리가 둥근 직사각형 14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1" name="TextBox 140"/>
              <p:cNvSpPr txBox="1"/>
              <p:nvPr/>
            </p:nvSpPr>
            <p:spPr>
              <a:xfrm>
                <a:off x="8955186" y="297383"/>
                <a:ext cx="4962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선수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학습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22" name="그룹 121"/>
            <p:cNvGrpSpPr/>
            <p:nvPr/>
          </p:nvGrpSpPr>
          <p:grpSpPr>
            <a:xfrm>
              <a:off x="8557420" y="0"/>
              <a:ext cx="434242" cy="607290"/>
              <a:chOff x="8557420" y="0"/>
              <a:chExt cx="434242" cy="607290"/>
            </a:xfrm>
          </p:grpSpPr>
          <p:grpSp>
            <p:nvGrpSpPr>
              <p:cNvPr id="132" name="그룹 75"/>
              <p:cNvGrpSpPr/>
              <p:nvPr/>
            </p:nvGrpSpPr>
            <p:grpSpPr>
              <a:xfrm>
                <a:off x="8595501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4" name="직선 연결선 13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5" name="모서리가 둥근 직사각형 13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타원 13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모서리가 둥근 직사각형 13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모서리가 둥근 직사각형 13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3" name="TextBox 132"/>
              <p:cNvSpPr txBox="1"/>
              <p:nvPr/>
            </p:nvSpPr>
            <p:spPr>
              <a:xfrm>
                <a:off x="8557420" y="237958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그림</a:t>
                </a:r>
                <a:endParaRPr lang="en-US" altLang="ko-KR" sz="900" dirty="0" smtClean="0">
                  <a:solidFill>
                    <a:schemeClr val="tx1"/>
                  </a:solidFill>
                </a:endParaRPr>
              </a:p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상황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3" name="그룹 122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124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6" name="직선 연결선 12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7" name="모서리가 둥근 직사각형 12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타원 12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5" name="TextBox 124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9" name="직사각형 58">
            <a:hlinkClick r:id="rId3" action="ppaction://hlinksldjump"/>
          </p:cNvPr>
          <p:cNvSpPr/>
          <p:nvPr/>
        </p:nvSpPr>
        <p:spPr>
          <a:xfrm>
            <a:off x="8557420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hlinkClick r:id="rId4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358847" y="4521840"/>
            <a:ext cx="97815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만화책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491094" y="4952727"/>
            <a:ext cx="71365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시집</a:t>
            </a:r>
          </a:p>
        </p:txBody>
      </p:sp>
      <p:grpSp>
        <p:nvGrpSpPr>
          <p:cNvPr id="86" name="그룹 33"/>
          <p:cNvGrpSpPr/>
          <p:nvPr/>
        </p:nvGrpSpPr>
        <p:grpSpPr>
          <a:xfrm>
            <a:off x="7685922" y="4564886"/>
            <a:ext cx="324000" cy="324000"/>
            <a:chOff x="4964713" y="2475902"/>
            <a:chExt cx="405203" cy="405203"/>
          </a:xfrm>
        </p:grpSpPr>
        <p:sp>
          <p:nvSpPr>
            <p:cNvPr id="87" name="타원 86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8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89" name="타원 88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0" name="그룹 33"/>
          <p:cNvGrpSpPr/>
          <p:nvPr/>
        </p:nvGrpSpPr>
        <p:grpSpPr>
          <a:xfrm>
            <a:off x="7685922" y="4995971"/>
            <a:ext cx="324000" cy="324000"/>
            <a:chOff x="4964713" y="2475902"/>
            <a:chExt cx="405203" cy="405203"/>
          </a:xfrm>
        </p:grpSpPr>
        <p:sp>
          <p:nvSpPr>
            <p:cNvPr id="91" name="타원 90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2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3" name="타원 92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155504" y="953906"/>
            <a:ext cx="3741496" cy="2470954"/>
            <a:chOff x="3155504" y="953906"/>
            <a:chExt cx="3741496" cy="2470954"/>
          </a:xfrm>
        </p:grpSpPr>
        <p:pic>
          <p:nvPicPr>
            <p:cNvPr id="76" name="그림 7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55504" y="953906"/>
              <a:ext cx="3741496" cy="2470954"/>
            </a:xfrm>
            <a:prstGeom prst="rect">
              <a:avLst/>
            </a:prstGeom>
          </p:spPr>
        </p:pic>
        <p:sp>
          <p:nvSpPr>
            <p:cNvPr id="78" name="직사각형 77"/>
            <p:cNvSpPr/>
            <p:nvPr/>
          </p:nvSpPr>
          <p:spPr>
            <a:xfrm>
              <a:off x="4390833" y="2283414"/>
              <a:ext cx="269446" cy="661886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6333058" y="1526090"/>
              <a:ext cx="269446" cy="1415068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5042767" y="2375250"/>
              <a:ext cx="269446" cy="570592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직사각형 95"/>
            <p:cNvSpPr/>
            <p:nvPr/>
          </p:nvSpPr>
          <p:spPr>
            <a:xfrm>
              <a:off x="5717064" y="1991537"/>
              <a:ext cx="269446" cy="958594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4373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그룹 71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73" name="그룹 72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9" name="타원 7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80" name="이등변 삼각형 7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74" name="그룹 73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75" name="타원 74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7" name="이등변 삼각형 76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2" name="그룹 1"/>
          <p:cNvGrpSpPr/>
          <p:nvPr/>
        </p:nvGrpSpPr>
        <p:grpSpPr>
          <a:xfrm>
            <a:off x="416496" y="3753503"/>
            <a:ext cx="9076616" cy="2051497"/>
            <a:chOff x="416496" y="3753503"/>
            <a:chExt cx="9076616" cy="2051497"/>
          </a:xfrm>
        </p:grpSpPr>
        <p:sp>
          <p:nvSpPr>
            <p:cNvPr id="76" name="모서리가 둥근 직사각형 75"/>
            <p:cNvSpPr/>
            <p:nvPr/>
          </p:nvSpPr>
          <p:spPr>
            <a:xfrm>
              <a:off x="555625" y="4508999"/>
              <a:ext cx="8820149" cy="1296001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1" name="그룹 80"/>
            <p:cNvGrpSpPr/>
            <p:nvPr/>
          </p:nvGrpSpPr>
          <p:grpSpPr>
            <a:xfrm>
              <a:off x="416496" y="3753503"/>
              <a:ext cx="9076616" cy="707886"/>
              <a:chOff x="416496" y="1481303"/>
              <a:chExt cx="9076616" cy="707886"/>
            </a:xfrm>
          </p:grpSpPr>
          <p:sp>
            <p:nvSpPr>
              <p:cNvPr id="82" name="TextBox 81"/>
              <p:cNvSpPr txBox="1"/>
              <p:nvPr/>
            </p:nvSpPr>
            <p:spPr>
              <a:xfrm>
                <a:off x="920552" y="1619803"/>
                <a:ext cx="8572560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/>
                  <a:t>막대그래프로 나타내면 어떤 점이 좋을까요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83" name="직사각형 82"/>
              <p:cNvSpPr/>
              <p:nvPr/>
            </p:nvSpPr>
            <p:spPr>
              <a:xfrm>
                <a:off x="416496" y="1481303"/>
                <a:ext cx="495649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4000" b="1" dirty="0" smtClean="0">
                    <a:solidFill>
                      <a:srgbClr val="1FBADF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rPr>
                  <a:t>4</a:t>
                </a:r>
                <a:endParaRPr lang="ko-KR" altLang="en-US" sz="4000" b="1" dirty="0">
                  <a:solidFill>
                    <a:srgbClr val="1FBADF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endParaRPr>
              </a:p>
            </p:txBody>
          </p:sp>
        </p:grpSp>
      </p:grpSp>
      <p:sp>
        <p:nvSpPr>
          <p:cNvPr id="60" name="TextBox 59"/>
          <p:cNvSpPr txBox="1"/>
          <p:nvPr/>
        </p:nvSpPr>
        <p:spPr>
          <a:xfrm>
            <a:off x="777000" y="4682028"/>
            <a:ext cx="8321871" cy="90486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2200" b="1">
                <a:latin typeface="나눔고딕" pitchFamily="50" charset="-127"/>
                <a:ea typeface="나눔고딕" pitchFamily="50" charset="-127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</a:rPr>
              <a:t>수정이가 갖고 있는 책 중에서 가장 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</a:rPr>
              <a:t>많이 갖고 </a:t>
            </a: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</a:rPr>
              <a:t>있는 책과 가장 적게 갖고 있는 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</a:rPr>
              <a:t>책을 한눈에 </a:t>
            </a: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</a:rPr>
              <a:t>알 수 있습니다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</a:rPr>
              <a:t>.</a:t>
            </a:r>
            <a:endParaRPr lang="en-US" altLang="ko-KR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7738470" y="-6530"/>
            <a:ext cx="2140923" cy="680156"/>
            <a:chOff x="7738470" y="-6530"/>
            <a:chExt cx="2140923" cy="680156"/>
          </a:xfrm>
        </p:grpSpPr>
        <p:pic>
          <p:nvPicPr>
            <p:cNvPr id="5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59" name="그룹 58"/>
            <p:cNvGrpSpPr/>
            <p:nvPr/>
          </p:nvGrpSpPr>
          <p:grpSpPr>
            <a:xfrm>
              <a:off x="9383109" y="-6530"/>
              <a:ext cx="496284" cy="680156"/>
              <a:chOff x="8955186" y="-6530"/>
              <a:chExt cx="496284" cy="680156"/>
            </a:xfrm>
          </p:grpSpPr>
          <p:grpSp>
            <p:nvGrpSpPr>
              <p:cNvPr id="133" name="그룹 132"/>
              <p:cNvGrpSpPr/>
              <p:nvPr/>
            </p:nvGrpSpPr>
            <p:grpSpPr>
              <a:xfrm>
                <a:off x="9024254" y="-653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35" name="직선 연결선 134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6" name="모서리가 둥근 직사각형 13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타원 13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모서리가 둥근 직사각형 13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0" name="모서리가 둥근 직사각형 13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8955186" y="297383"/>
                <a:ext cx="4962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선수</a:t>
                </a:r>
                <a:endParaRPr lang="en-US" altLang="ko-KR" sz="900" dirty="0" smtClean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학습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63" name="그룹 62"/>
            <p:cNvGrpSpPr/>
            <p:nvPr/>
          </p:nvGrpSpPr>
          <p:grpSpPr>
            <a:xfrm>
              <a:off x="8557420" y="0"/>
              <a:ext cx="434242" cy="607290"/>
              <a:chOff x="8557420" y="0"/>
              <a:chExt cx="434242" cy="607290"/>
            </a:xfrm>
          </p:grpSpPr>
          <p:grpSp>
            <p:nvGrpSpPr>
              <p:cNvPr id="125" name="그룹 75"/>
              <p:cNvGrpSpPr/>
              <p:nvPr/>
            </p:nvGrpSpPr>
            <p:grpSpPr>
              <a:xfrm>
                <a:off x="8595501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7" name="직선 연결선 12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8" name="모서리가 둥근 직사각형 12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타원 12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6" name="TextBox 125"/>
              <p:cNvSpPr txBox="1"/>
              <p:nvPr/>
            </p:nvSpPr>
            <p:spPr>
              <a:xfrm>
                <a:off x="8557420" y="237958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그림</a:t>
                </a:r>
                <a:endParaRPr lang="en-US" altLang="ko-KR" sz="900" dirty="0" smtClean="0">
                  <a:solidFill>
                    <a:schemeClr val="tx1"/>
                  </a:solidFill>
                </a:endParaRPr>
              </a:p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상황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6" name="그룹 65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67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9" name="직선 연결선 11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0" name="모서리가 둥근 직사각형 11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타원 12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" name="모서리가 둥근 직사각형 12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8" name="TextBox 117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5" name="직사각형 54">
            <a:hlinkClick r:id="rId3" action="ppaction://hlinksldjump"/>
          </p:cNvPr>
          <p:cNvSpPr/>
          <p:nvPr/>
        </p:nvSpPr>
        <p:spPr>
          <a:xfrm>
            <a:off x="8557420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hlinkClick r:id="rId4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33"/>
          <p:cNvGrpSpPr/>
          <p:nvPr/>
        </p:nvGrpSpPr>
        <p:grpSpPr>
          <a:xfrm>
            <a:off x="4701000" y="4977000"/>
            <a:ext cx="324000" cy="324000"/>
            <a:chOff x="4964713" y="2475902"/>
            <a:chExt cx="405203" cy="405203"/>
          </a:xfrm>
        </p:grpSpPr>
        <p:sp>
          <p:nvSpPr>
            <p:cNvPr id="65" name="타원 64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9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70" name="타원 69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3155504" y="953906"/>
            <a:ext cx="3741496" cy="2470954"/>
            <a:chOff x="3155504" y="953906"/>
            <a:chExt cx="3741496" cy="2470954"/>
          </a:xfrm>
        </p:grpSpPr>
        <p:pic>
          <p:nvPicPr>
            <p:cNvPr id="51" name="그림 5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55504" y="953906"/>
              <a:ext cx="3741496" cy="2470954"/>
            </a:xfrm>
            <a:prstGeom prst="rect">
              <a:avLst/>
            </a:prstGeom>
          </p:spPr>
        </p:pic>
        <p:sp>
          <p:nvSpPr>
            <p:cNvPr id="52" name="직사각형 51"/>
            <p:cNvSpPr/>
            <p:nvPr/>
          </p:nvSpPr>
          <p:spPr>
            <a:xfrm>
              <a:off x="4390833" y="2283414"/>
              <a:ext cx="269446" cy="661886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6333058" y="1526090"/>
              <a:ext cx="269446" cy="1415068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5042767" y="2375250"/>
              <a:ext cx="269446" cy="570592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5717064" y="1991537"/>
              <a:ext cx="269446" cy="958594"/>
            </a:xfrm>
            <a:prstGeom prst="rect">
              <a:avLst/>
            </a:prstGeom>
            <a:solidFill>
              <a:srgbClr val="1FBAD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0226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제목 1"/>
          <p:cNvSpPr txBox="1">
            <a:spLocks/>
          </p:cNvSpPr>
          <p:nvPr/>
        </p:nvSpPr>
        <p:spPr>
          <a:xfrm>
            <a:off x="3921018" y="2605770"/>
            <a:ext cx="5125522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just">
              <a:spcBef>
                <a:spcPct val="0"/>
              </a:spcBef>
              <a:defRPr/>
            </a:pPr>
            <a:r>
              <a:rPr lang="ko-KR" altLang="en-US" sz="4000" noProof="0" dirty="0" smtClean="0">
                <a:latin typeface="나눔고딕 ExtraBold" pitchFamily="50" charset="-127"/>
                <a:ea typeface="나눔고딕 ExtraBold" pitchFamily="50" charset="-127"/>
                <a:cs typeface="+mj-cs"/>
              </a:rPr>
              <a:t>꺾은선그래프를</a:t>
            </a:r>
            <a:endParaRPr lang="en-US" altLang="ko-KR" sz="4000" noProof="0" dirty="0" smtClean="0">
              <a:latin typeface="나눔고딕 ExtraBold" pitchFamily="50" charset="-127"/>
              <a:ea typeface="나눔고딕 ExtraBold" pitchFamily="50" charset="-127"/>
              <a:cs typeface="+mj-cs"/>
            </a:endParaRPr>
          </a:p>
          <a:p>
            <a:pPr lvl="0" algn="just">
              <a:spcBef>
                <a:spcPct val="0"/>
              </a:spcBef>
              <a:defRPr/>
            </a:pPr>
            <a:r>
              <a:rPr kumimoji="0" lang="ko-KR" altLang="en-US" sz="4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나눔고딕 ExtraBold" pitchFamily="50" charset="-127"/>
                <a:ea typeface="나눔고딕 ExtraBold" pitchFamily="50" charset="-127"/>
                <a:cs typeface="+mj-cs"/>
              </a:rPr>
              <a:t>알아볼까요</a:t>
            </a:r>
            <a:endParaRPr kumimoji="0" lang="en-US" altLang="ko-KR" sz="4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81034" y="1454490"/>
            <a:ext cx="39999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다음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50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51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2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3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4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8276217" y="6189064"/>
            <a:ext cx="428628" cy="428628"/>
            <a:chOff x="8371314" y="6192000"/>
            <a:chExt cx="428628" cy="428628"/>
          </a:xfrm>
        </p:grpSpPr>
        <p:sp>
          <p:nvSpPr>
            <p:cNvPr id="40" name="타원 39"/>
            <p:cNvSpPr/>
            <p:nvPr/>
          </p:nvSpPr>
          <p:spPr>
            <a:xfrm>
              <a:off x="8371314" y="6192000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1" name="이등변 삼각형 40">
              <a:hlinkClick r:id="" action="ppaction://hlinkshowjump?jump=previousslide"/>
            </p:cNvPr>
            <p:cNvSpPr/>
            <p:nvPr/>
          </p:nvSpPr>
          <p:spPr>
            <a:xfrm rot="16200000">
              <a:off x="8450604" y="6334876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38" name="Picture 4" descr="C:\Users\shs\Desktop\bar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flipH="1">
            <a:off x="9046540" y="0"/>
            <a:ext cx="857256" cy="428604"/>
          </a:xfrm>
          <a:prstGeom prst="rect">
            <a:avLst/>
          </a:prstGeom>
          <a:noFill/>
        </p:spPr>
      </p:pic>
      <p:sp>
        <p:nvSpPr>
          <p:cNvPr id="42" name="직사각형 41"/>
          <p:cNvSpPr/>
          <p:nvPr/>
        </p:nvSpPr>
        <p:spPr>
          <a:xfrm>
            <a:off x="5097000" y="0"/>
            <a:ext cx="410447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" name="그룹 1"/>
          <p:cNvGrpSpPr/>
          <p:nvPr/>
        </p:nvGrpSpPr>
        <p:grpSpPr>
          <a:xfrm>
            <a:off x="1036265" y="2136699"/>
            <a:ext cx="2572441" cy="2584603"/>
            <a:chOff x="1036265" y="2136699"/>
            <a:chExt cx="2572441" cy="2584603"/>
          </a:xfrm>
        </p:grpSpPr>
        <p:sp>
          <p:nvSpPr>
            <p:cNvPr id="35" name="AutoShape 850"/>
            <p:cNvSpPr>
              <a:spLocks noChangeAspect="1" noChangeArrowheads="1" noTextEdit="1"/>
            </p:cNvSpPr>
            <p:nvPr/>
          </p:nvSpPr>
          <p:spPr bwMode="auto">
            <a:xfrm>
              <a:off x="1286641" y="2390775"/>
              <a:ext cx="2071688" cy="2076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6" name="Freeform 853"/>
            <p:cNvSpPr>
              <a:spLocks/>
            </p:cNvSpPr>
            <p:nvPr/>
          </p:nvSpPr>
          <p:spPr bwMode="auto">
            <a:xfrm>
              <a:off x="1572391" y="2397125"/>
              <a:ext cx="1779588" cy="1784350"/>
            </a:xfrm>
            <a:custGeom>
              <a:avLst/>
              <a:gdLst/>
              <a:ahLst/>
              <a:cxnLst>
                <a:cxn ang="0">
                  <a:pos x="470" y="0"/>
                </a:cxn>
                <a:cxn ang="0">
                  <a:pos x="510" y="2"/>
                </a:cxn>
                <a:cxn ang="0">
                  <a:pos x="549" y="5"/>
                </a:cxn>
                <a:cxn ang="0">
                  <a:pos x="587" y="11"/>
                </a:cxn>
                <a:cxn ang="0">
                  <a:pos x="625" y="19"/>
                </a:cxn>
                <a:cxn ang="0">
                  <a:pos x="661" y="29"/>
                </a:cxn>
                <a:cxn ang="0">
                  <a:pos x="697" y="41"/>
                </a:cxn>
                <a:cxn ang="0">
                  <a:pos x="732" y="55"/>
                </a:cxn>
                <a:cxn ang="0">
                  <a:pos x="766" y="72"/>
                </a:cxn>
                <a:cxn ang="0">
                  <a:pos x="799" y="90"/>
                </a:cxn>
                <a:cxn ang="0">
                  <a:pos x="830" y="109"/>
                </a:cxn>
                <a:cxn ang="0">
                  <a:pos x="860" y="131"/>
                </a:cxn>
                <a:cxn ang="0">
                  <a:pos x="889" y="154"/>
                </a:cxn>
                <a:cxn ang="0">
                  <a:pos x="917" y="178"/>
                </a:cxn>
                <a:cxn ang="0">
                  <a:pos x="943" y="205"/>
                </a:cxn>
                <a:cxn ang="0">
                  <a:pos x="968" y="232"/>
                </a:cxn>
                <a:cxn ang="0">
                  <a:pos x="991" y="261"/>
                </a:cxn>
                <a:cxn ang="0">
                  <a:pos x="1012" y="292"/>
                </a:cxn>
                <a:cxn ang="0">
                  <a:pos x="1032" y="324"/>
                </a:cxn>
                <a:cxn ang="0">
                  <a:pos x="1050" y="356"/>
                </a:cxn>
                <a:cxn ang="0">
                  <a:pos x="1066" y="390"/>
                </a:cxn>
                <a:cxn ang="0">
                  <a:pos x="1080" y="425"/>
                </a:cxn>
                <a:cxn ang="0">
                  <a:pos x="1092" y="461"/>
                </a:cxn>
                <a:cxn ang="0">
                  <a:pos x="1102" y="498"/>
                </a:cxn>
                <a:cxn ang="0">
                  <a:pos x="1110" y="535"/>
                </a:cxn>
                <a:cxn ang="0">
                  <a:pos x="1116" y="574"/>
                </a:cxn>
                <a:cxn ang="0">
                  <a:pos x="1120" y="613"/>
                </a:cxn>
                <a:cxn ang="0">
                  <a:pos x="1121" y="652"/>
                </a:cxn>
                <a:cxn ang="0">
                  <a:pos x="1120" y="692"/>
                </a:cxn>
                <a:cxn ang="0">
                  <a:pos x="1116" y="731"/>
                </a:cxn>
                <a:cxn ang="0">
                  <a:pos x="1110" y="769"/>
                </a:cxn>
                <a:cxn ang="0">
                  <a:pos x="1103" y="806"/>
                </a:cxn>
                <a:cxn ang="0">
                  <a:pos x="1093" y="843"/>
                </a:cxn>
                <a:cxn ang="0">
                  <a:pos x="1081" y="878"/>
                </a:cxn>
                <a:cxn ang="0">
                  <a:pos x="1067" y="913"/>
                </a:cxn>
                <a:cxn ang="0">
                  <a:pos x="1051" y="947"/>
                </a:cxn>
                <a:cxn ang="0">
                  <a:pos x="1033" y="979"/>
                </a:cxn>
                <a:cxn ang="0">
                  <a:pos x="1014" y="1011"/>
                </a:cxn>
                <a:cxn ang="0">
                  <a:pos x="993" y="1041"/>
                </a:cxn>
                <a:cxn ang="0">
                  <a:pos x="970" y="1070"/>
                </a:cxn>
                <a:cxn ang="0">
                  <a:pos x="945" y="1098"/>
                </a:cxn>
                <a:cxn ang="0">
                  <a:pos x="919" y="1124"/>
                </a:cxn>
                <a:cxn ang="0">
                  <a:pos x="0" y="202"/>
                </a:cxn>
                <a:cxn ang="0">
                  <a:pos x="26" y="176"/>
                </a:cxn>
                <a:cxn ang="0">
                  <a:pos x="54" y="152"/>
                </a:cxn>
                <a:cxn ang="0">
                  <a:pos x="83" y="129"/>
                </a:cxn>
                <a:cxn ang="0">
                  <a:pos x="113" y="108"/>
                </a:cxn>
                <a:cxn ang="0">
                  <a:pos x="144" y="88"/>
                </a:cxn>
                <a:cxn ang="0">
                  <a:pos x="177" y="71"/>
                </a:cxn>
                <a:cxn ang="0">
                  <a:pos x="210" y="55"/>
                </a:cxn>
                <a:cxn ang="0">
                  <a:pos x="245" y="41"/>
                </a:cxn>
                <a:cxn ang="0">
                  <a:pos x="280" y="29"/>
                </a:cxn>
                <a:cxn ang="0">
                  <a:pos x="317" y="19"/>
                </a:cxn>
                <a:cxn ang="0">
                  <a:pos x="354" y="11"/>
                </a:cxn>
                <a:cxn ang="0">
                  <a:pos x="392" y="5"/>
                </a:cxn>
                <a:cxn ang="0">
                  <a:pos x="431" y="2"/>
                </a:cxn>
                <a:cxn ang="0">
                  <a:pos x="470" y="0"/>
                </a:cxn>
              </a:cxnLst>
              <a:rect l="0" t="0" r="r" b="b"/>
              <a:pathLst>
                <a:path w="1121" h="1124">
                  <a:moveTo>
                    <a:pt x="470" y="0"/>
                  </a:moveTo>
                  <a:lnTo>
                    <a:pt x="510" y="2"/>
                  </a:lnTo>
                  <a:lnTo>
                    <a:pt x="549" y="5"/>
                  </a:lnTo>
                  <a:lnTo>
                    <a:pt x="587" y="11"/>
                  </a:lnTo>
                  <a:lnTo>
                    <a:pt x="625" y="19"/>
                  </a:lnTo>
                  <a:lnTo>
                    <a:pt x="661" y="29"/>
                  </a:lnTo>
                  <a:lnTo>
                    <a:pt x="697" y="41"/>
                  </a:lnTo>
                  <a:lnTo>
                    <a:pt x="732" y="55"/>
                  </a:lnTo>
                  <a:lnTo>
                    <a:pt x="766" y="72"/>
                  </a:lnTo>
                  <a:lnTo>
                    <a:pt x="799" y="90"/>
                  </a:lnTo>
                  <a:lnTo>
                    <a:pt x="830" y="109"/>
                  </a:lnTo>
                  <a:lnTo>
                    <a:pt x="860" y="131"/>
                  </a:lnTo>
                  <a:lnTo>
                    <a:pt x="889" y="154"/>
                  </a:lnTo>
                  <a:lnTo>
                    <a:pt x="917" y="178"/>
                  </a:lnTo>
                  <a:lnTo>
                    <a:pt x="943" y="205"/>
                  </a:lnTo>
                  <a:lnTo>
                    <a:pt x="968" y="232"/>
                  </a:lnTo>
                  <a:lnTo>
                    <a:pt x="991" y="261"/>
                  </a:lnTo>
                  <a:lnTo>
                    <a:pt x="1012" y="292"/>
                  </a:lnTo>
                  <a:lnTo>
                    <a:pt x="1032" y="324"/>
                  </a:lnTo>
                  <a:lnTo>
                    <a:pt x="1050" y="356"/>
                  </a:lnTo>
                  <a:lnTo>
                    <a:pt x="1066" y="390"/>
                  </a:lnTo>
                  <a:lnTo>
                    <a:pt x="1080" y="425"/>
                  </a:lnTo>
                  <a:lnTo>
                    <a:pt x="1092" y="461"/>
                  </a:lnTo>
                  <a:lnTo>
                    <a:pt x="1102" y="498"/>
                  </a:lnTo>
                  <a:lnTo>
                    <a:pt x="1110" y="535"/>
                  </a:lnTo>
                  <a:lnTo>
                    <a:pt x="1116" y="574"/>
                  </a:lnTo>
                  <a:lnTo>
                    <a:pt x="1120" y="613"/>
                  </a:lnTo>
                  <a:lnTo>
                    <a:pt x="1121" y="652"/>
                  </a:lnTo>
                  <a:lnTo>
                    <a:pt x="1120" y="692"/>
                  </a:lnTo>
                  <a:lnTo>
                    <a:pt x="1116" y="731"/>
                  </a:lnTo>
                  <a:lnTo>
                    <a:pt x="1110" y="769"/>
                  </a:lnTo>
                  <a:lnTo>
                    <a:pt x="1103" y="806"/>
                  </a:lnTo>
                  <a:lnTo>
                    <a:pt x="1093" y="843"/>
                  </a:lnTo>
                  <a:lnTo>
                    <a:pt x="1081" y="878"/>
                  </a:lnTo>
                  <a:lnTo>
                    <a:pt x="1067" y="913"/>
                  </a:lnTo>
                  <a:lnTo>
                    <a:pt x="1051" y="947"/>
                  </a:lnTo>
                  <a:lnTo>
                    <a:pt x="1033" y="979"/>
                  </a:lnTo>
                  <a:lnTo>
                    <a:pt x="1014" y="1011"/>
                  </a:lnTo>
                  <a:lnTo>
                    <a:pt x="993" y="1041"/>
                  </a:lnTo>
                  <a:lnTo>
                    <a:pt x="970" y="1070"/>
                  </a:lnTo>
                  <a:lnTo>
                    <a:pt x="945" y="1098"/>
                  </a:lnTo>
                  <a:lnTo>
                    <a:pt x="919" y="1124"/>
                  </a:lnTo>
                  <a:lnTo>
                    <a:pt x="0" y="202"/>
                  </a:lnTo>
                  <a:lnTo>
                    <a:pt x="26" y="176"/>
                  </a:lnTo>
                  <a:lnTo>
                    <a:pt x="54" y="152"/>
                  </a:lnTo>
                  <a:lnTo>
                    <a:pt x="83" y="129"/>
                  </a:lnTo>
                  <a:lnTo>
                    <a:pt x="113" y="108"/>
                  </a:lnTo>
                  <a:lnTo>
                    <a:pt x="144" y="88"/>
                  </a:lnTo>
                  <a:lnTo>
                    <a:pt x="177" y="71"/>
                  </a:lnTo>
                  <a:lnTo>
                    <a:pt x="210" y="55"/>
                  </a:lnTo>
                  <a:lnTo>
                    <a:pt x="245" y="41"/>
                  </a:lnTo>
                  <a:lnTo>
                    <a:pt x="280" y="29"/>
                  </a:lnTo>
                  <a:lnTo>
                    <a:pt x="317" y="19"/>
                  </a:lnTo>
                  <a:lnTo>
                    <a:pt x="354" y="11"/>
                  </a:lnTo>
                  <a:lnTo>
                    <a:pt x="392" y="5"/>
                  </a:lnTo>
                  <a:lnTo>
                    <a:pt x="431" y="2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rgbClr val="EFEFE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Freeform 854"/>
            <p:cNvSpPr>
              <a:spLocks/>
            </p:cNvSpPr>
            <p:nvPr/>
          </p:nvSpPr>
          <p:spPr bwMode="auto">
            <a:xfrm>
              <a:off x="1286641" y="2717800"/>
              <a:ext cx="1744663" cy="1749425"/>
            </a:xfrm>
            <a:custGeom>
              <a:avLst/>
              <a:gdLst/>
              <a:ahLst/>
              <a:cxnLst>
                <a:cxn ang="0">
                  <a:pos x="180" y="0"/>
                </a:cxn>
                <a:cxn ang="0">
                  <a:pos x="1099" y="922"/>
                </a:cxn>
                <a:cxn ang="0">
                  <a:pos x="1072" y="947"/>
                </a:cxn>
                <a:cxn ang="0">
                  <a:pos x="1043" y="970"/>
                </a:cxn>
                <a:cxn ang="0">
                  <a:pos x="1012" y="992"/>
                </a:cxn>
                <a:cxn ang="0">
                  <a:pos x="981" y="1012"/>
                </a:cxn>
                <a:cxn ang="0">
                  <a:pos x="948" y="1030"/>
                </a:cxn>
                <a:cxn ang="0">
                  <a:pos x="914" y="1046"/>
                </a:cxn>
                <a:cxn ang="0">
                  <a:pos x="879" y="1061"/>
                </a:cxn>
                <a:cxn ang="0">
                  <a:pos x="843" y="1073"/>
                </a:cxn>
                <a:cxn ang="0">
                  <a:pos x="806" y="1083"/>
                </a:cxn>
                <a:cxn ang="0">
                  <a:pos x="768" y="1091"/>
                </a:cxn>
                <a:cxn ang="0">
                  <a:pos x="729" y="1097"/>
                </a:cxn>
                <a:cxn ang="0">
                  <a:pos x="690" y="1101"/>
                </a:cxn>
                <a:cxn ang="0">
                  <a:pos x="650" y="1102"/>
                </a:cxn>
                <a:cxn ang="0">
                  <a:pos x="611" y="1101"/>
                </a:cxn>
                <a:cxn ang="0">
                  <a:pos x="572" y="1097"/>
                </a:cxn>
                <a:cxn ang="0">
                  <a:pos x="533" y="1092"/>
                </a:cxn>
                <a:cxn ang="0">
                  <a:pos x="496" y="1083"/>
                </a:cxn>
                <a:cxn ang="0">
                  <a:pos x="459" y="1074"/>
                </a:cxn>
                <a:cxn ang="0">
                  <a:pos x="423" y="1061"/>
                </a:cxn>
                <a:cxn ang="0">
                  <a:pos x="388" y="1047"/>
                </a:cxn>
                <a:cxn ang="0">
                  <a:pos x="355" y="1031"/>
                </a:cxn>
                <a:cxn ang="0">
                  <a:pos x="322" y="1013"/>
                </a:cxn>
                <a:cxn ang="0">
                  <a:pos x="291" y="993"/>
                </a:cxn>
                <a:cxn ang="0">
                  <a:pos x="260" y="972"/>
                </a:cxn>
                <a:cxn ang="0">
                  <a:pos x="231" y="949"/>
                </a:cxn>
                <a:cxn ang="0">
                  <a:pos x="204" y="924"/>
                </a:cxn>
                <a:cxn ang="0">
                  <a:pos x="178" y="898"/>
                </a:cxn>
                <a:cxn ang="0">
                  <a:pos x="153" y="870"/>
                </a:cxn>
                <a:cxn ang="0">
                  <a:pos x="130" y="841"/>
                </a:cxn>
                <a:cxn ang="0">
                  <a:pos x="108" y="811"/>
                </a:cxn>
                <a:cxn ang="0">
                  <a:pos x="89" y="779"/>
                </a:cxn>
                <a:cxn ang="0">
                  <a:pos x="71" y="746"/>
                </a:cxn>
                <a:cxn ang="0">
                  <a:pos x="55" y="713"/>
                </a:cxn>
                <a:cxn ang="0">
                  <a:pos x="41" y="678"/>
                </a:cxn>
                <a:cxn ang="0">
                  <a:pos x="28" y="642"/>
                </a:cxn>
                <a:cxn ang="0">
                  <a:pos x="19" y="605"/>
                </a:cxn>
                <a:cxn ang="0">
                  <a:pos x="10" y="568"/>
                </a:cxn>
                <a:cxn ang="0">
                  <a:pos x="5" y="529"/>
                </a:cxn>
                <a:cxn ang="0">
                  <a:pos x="1" y="490"/>
                </a:cxn>
                <a:cxn ang="0">
                  <a:pos x="0" y="450"/>
                </a:cxn>
                <a:cxn ang="0">
                  <a:pos x="1" y="410"/>
                </a:cxn>
                <a:cxn ang="0">
                  <a:pos x="5" y="371"/>
                </a:cxn>
                <a:cxn ang="0">
                  <a:pos x="11" y="332"/>
                </a:cxn>
                <a:cxn ang="0">
                  <a:pos x="19" y="294"/>
                </a:cxn>
                <a:cxn ang="0">
                  <a:pos x="29" y="258"/>
                </a:cxn>
                <a:cxn ang="0">
                  <a:pos x="41" y="221"/>
                </a:cxn>
                <a:cxn ang="0">
                  <a:pos x="56" y="186"/>
                </a:cxn>
                <a:cxn ang="0">
                  <a:pos x="72" y="152"/>
                </a:cxn>
                <a:cxn ang="0">
                  <a:pos x="90" y="119"/>
                </a:cxn>
                <a:cxn ang="0">
                  <a:pos x="110" y="87"/>
                </a:cxn>
                <a:cxn ang="0">
                  <a:pos x="132" y="57"/>
                </a:cxn>
                <a:cxn ang="0">
                  <a:pos x="155" y="28"/>
                </a:cxn>
                <a:cxn ang="0">
                  <a:pos x="180" y="0"/>
                </a:cxn>
              </a:cxnLst>
              <a:rect l="0" t="0" r="r" b="b"/>
              <a:pathLst>
                <a:path w="1099" h="1102">
                  <a:moveTo>
                    <a:pt x="180" y="0"/>
                  </a:moveTo>
                  <a:lnTo>
                    <a:pt x="1099" y="922"/>
                  </a:lnTo>
                  <a:lnTo>
                    <a:pt x="1072" y="947"/>
                  </a:lnTo>
                  <a:lnTo>
                    <a:pt x="1043" y="970"/>
                  </a:lnTo>
                  <a:lnTo>
                    <a:pt x="1012" y="992"/>
                  </a:lnTo>
                  <a:lnTo>
                    <a:pt x="981" y="1012"/>
                  </a:lnTo>
                  <a:lnTo>
                    <a:pt x="948" y="1030"/>
                  </a:lnTo>
                  <a:lnTo>
                    <a:pt x="914" y="1046"/>
                  </a:lnTo>
                  <a:lnTo>
                    <a:pt x="879" y="1061"/>
                  </a:lnTo>
                  <a:lnTo>
                    <a:pt x="843" y="1073"/>
                  </a:lnTo>
                  <a:lnTo>
                    <a:pt x="806" y="1083"/>
                  </a:lnTo>
                  <a:lnTo>
                    <a:pt x="768" y="1091"/>
                  </a:lnTo>
                  <a:lnTo>
                    <a:pt x="729" y="1097"/>
                  </a:lnTo>
                  <a:lnTo>
                    <a:pt x="690" y="1101"/>
                  </a:lnTo>
                  <a:lnTo>
                    <a:pt x="650" y="1102"/>
                  </a:lnTo>
                  <a:lnTo>
                    <a:pt x="611" y="1101"/>
                  </a:lnTo>
                  <a:lnTo>
                    <a:pt x="572" y="1097"/>
                  </a:lnTo>
                  <a:lnTo>
                    <a:pt x="533" y="1092"/>
                  </a:lnTo>
                  <a:lnTo>
                    <a:pt x="496" y="1083"/>
                  </a:lnTo>
                  <a:lnTo>
                    <a:pt x="459" y="1074"/>
                  </a:lnTo>
                  <a:lnTo>
                    <a:pt x="423" y="1061"/>
                  </a:lnTo>
                  <a:lnTo>
                    <a:pt x="388" y="1047"/>
                  </a:lnTo>
                  <a:lnTo>
                    <a:pt x="355" y="1031"/>
                  </a:lnTo>
                  <a:lnTo>
                    <a:pt x="322" y="1013"/>
                  </a:lnTo>
                  <a:lnTo>
                    <a:pt x="291" y="993"/>
                  </a:lnTo>
                  <a:lnTo>
                    <a:pt x="260" y="972"/>
                  </a:lnTo>
                  <a:lnTo>
                    <a:pt x="231" y="949"/>
                  </a:lnTo>
                  <a:lnTo>
                    <a:pt x="204" y="924"/>
                  </a:lnTo>
                  <a:lnTo>
                    <a:pt x="178" y="898"/>
                  </a:lnTo>
                  <a:lnTo>
                    <a:pt x="153" y="870"/>
                  </a:lnTo>
                  <a:lnTo>
                    <a:pt x="130" y="841"/>
                  </a:lnTo>
                  <a:lnTo>
                    <a:pt x="108" y="811"/>
                  </a:lnTo>
                  <a:lnTo>
                    <a:pt x="89" y="779"/>
                  </a:lnTo>
                  <a:lnTo>
                    <a:pt x="71" y="746"/>
                  </a:lnTo>
                  <a:lnTo>
                    <a:pt x="55" y="713"/>
                  </a:lnTo>
                  <a:lnTo>
                    <a:pt x="41" y="678"/>
                  </a:lnTo>
                  <a:lnTo>
                    <a:pt x="28" y="642"/>
                  </a:lnTo>
                  <a:lnTo>
                    <a:pt x="19" y="605"/>
                  </a:lnTo>
                  <a:lnTo>
                    <a:pt x="10" y="568"/>
                  </a:lnTo>
                  <a:lnTo>
                    <a:pt x="5" y="529"/>
                  </a:lnTo>
                  <a:lnTo>
                    <a:pt x="1" y="490"/>
                  </a:lnTo>
                  <a:lnTo>
                    <a:pt x="0" y="450"/>
                  </a:lnTo>
                  <a:lnTo>
                    <a:pt x="1" y="410"/>
                  </a:lnTo>
                  <a:lnTo>
                    <a:pt x="5" y="371"/>
                  </a:lnTo>
                  <a:lnTo>
                    <a:pt x="11" y="332"/>
                  </a:lnTo>
                  <a:lnTo>
                    <a:pt x="19" y="294"/>
                  </a:lnTo>
                  <a:lnTo>
                    <a:pt x="29" y="258"/>
                  </a:lnTo>
                  <a:lnTo>
                    <a:pt x="41" y="221"/>
                  </a:lnTo>
                  <a:lnTo>
                    <a:pt x="56" y="186"/>
                  </a:lnTo>
                  <a:lnTo>
                    <a:pt x="72" y="152"/>
                  </a:lnTo>
                  <a:lnTo>
                    <a:pt x="90" y="119"/>
                  </a:lnTo>
                  <a:lnTo>
                    <a:pt x="110" y="87"/>
                  </a:lnTo>
                  <a:lnTo>
                    <a:pt x="132" y="57"/>
                  </a:lnTo>
                  <a:lnTo>
                    <a:pt x="155" y="2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3" name="Freeform 855"/>
            <p:cNvSpPr>
              <a:spLocks/>
            </p:cNvSpPr>
            <p:nvPr/>
          </p:nvSpPr>
          <p:spPr bwMode="auto">
            <a:xfrm>
              <a:off x="1542229" y="2695575"/>
              <a:ext cx="187325" cy="185738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70" y="1"/>
                </a:cxn>
                <a:cxn ang="0">
                  <a:pos x="82" y="4"/>
                </a:cxn>
                <a:cxn ang="0">
                  <a:pos x="91" y="9"/>
                </a:cxn>
                <a:cxn ang="0">
                  <a:pos x="100" y="17"/>
                </a:cxn>
                <a:cxn ang="0">
                  <a:pos x="108" y="26"/>
                </a:cxn>
                <a:cxn ang="0">
                  <a:pos x="113" y="36"/>
                </a:cxn>
                <a:cxn ang="0">
                  <a:pos x="116" y="47"/>
                </a:cxn>
                <a:cxn ang="0">
                  <a:pos x="118" y="58"/>
                </a:cxn>
                <a:cxn ang="0">
                  <a:pos x="116" y="70"/>
                </a:cxn>
                <a:cxn ang="0">
                  <a:pos x="113" y="81"/>
                </a:cxn>
                <a:cxn ang="0">
                  <a:pos x="108" y="91"/>
                </a:cxn>
                <a:cxn ang="0">
                  <a:pos x="100" y="100"/>
                </a:cxn>
                <a:cxn ang="0">
                  <a:pos x="91" y="107"/>
                </a:cxn>
                <a:cxn ang="0">
                  <a:pos x="82" y="113"/>
                </a:cxn>
                <a:cxn ang="0">
                  <a:pos x="70" y="116"/>
                </a:cxn>
                <a:cxn ang="0">
                  <a:pos x="59" y="117"/>
                </a:cxn>
                <a:cxn ang="0">
                  <a:pos x="47" y="116"/>
                </a:cxn>
                <a:cxn ang="0">
                  <a:pos x="36" y="113"/>
                </a:cxn>
                <a:cxn ang="0">
                  <a:pos x="26" y="107"/>
                </a:cxn>
                <a:cxn ang="0">
                  <a:pos x="17" y="100"/>
                </a:cxn>
                <a:cxn ang="0">
                  <a:pos x="10" y="91"/>
                </a:cxn>
                <a:cxn ang="0">
                  <a:pos x="5" y="81"/>
                </a:cxn>
                <a:cxn ang="0">
                  <a:pos x="1" y="70"/>
                </a:cxn>
                <a:cxn ang="0">
                  <a:pos x="0" y="58"/>
                </a:cxn>
                <a:cxn ang="0">
                  <a:pos x="1" y="47"/>
                </a:cxn>
                <a:cxn ang="0">
                  <a:pos x="5" y="36"/>
                </a:cxn>
                <a:cxn ang="0">
                  <a:pos x="10" y="26"/>
                </a:cxn>
                <a:cxn ang="0">
                  <a:pos x="17" y="17"/>
                </a:cxn>
                <a:cxn ang="0">
                  <a:pos x="26" y="9"/>
                </a:cxn>
                <a:cxn ang="0">
                  <a:pos x="36" y="4"/>
                </a:cxn>
                <a:cxn ang="0">
                  <a:pos x="47" y="1"/>
                </a:cxn>
                <a:cxn ang="0">
                  <a:pos x="59" y="0"/>
                </a:cxn>
              </a:cxnLst>
              <a:rect l="0" t="0" r="r" b="b"/>
              <a:pathLst>
                <a:path w="118" h="117">
                  <a:moveTo>
                    <a:pt x="59" y="0"/>
                  </a:moveTo>
                  <a:lnTo>
                    <a:pt x="70" y="1"/>
                  </a:lnTo>
                  <a:lnTo>
                    <a:pt x="82" y="4"/>
                  </a:lnTo>
                  <a:lnTo>
                    <a:pt x="91" y="9"/>
                  </a:lnTo>
                  <a:lnTo>
                    <a:pt x="100" y="17"/>
                  </a:lnTo>
                  <a:lnTo>
                    <a:pt x="108" y="26"/>
                  </a:lnTo>
                  <a:lnTo>
                    <a:pt x="113" y="36"/>
                  </a:lnTo>
                  <a:lnTo>
                    <a:pt x="116" y="47"/>
                  </a:lnTo>
                  <a:lnTo>
                    <a:pt x="118" y="58"/>
                  </a:lnTo>
                  <a:lnTo>
                    <a:pt x="116" y="70"/>
                  </a:lnTo>
                  <a:lnTo>
                    <a:pt x="113" y="81"/>
                  </a:lnTo>
                  <a:lnTo>
                    <a:pt x="108" y="91"/>
                  </a:lnTo>
                  <a:lnTo>
                    <a:pt x="100" y="100"/>
                  </a:lnTo>
                  <a:lnTo>
                    <a:pt x="91" y="107"/>
                  </a:lnTo>
                  <a:lnTo>
                    <a:pt x="82" y="113"/>
                  </a:lnTo>
                  <a:lnTo>
                    <a:pt x="70" y="116"/>
                  </a:lnTo>
                  <a:lnTo>
                    <a:pt x="59" y="117"/>
                  </a:lnTo>
                  <a:lnTo>
                    <a:pt x="47" y="116"/>
                  </a:lnTo>
                  <a:lnTo>
                    <a:pt x="36" y="113"/>
                  </a:lnTo>
                  <a:lnTo>
                    <a:pt x="26" y="107"/>
                  </a:lnTo>
                  <a:lnTo>
                    <a:pt x="17" y="100"/>
                  </a:lnTo>
                  <a:lnTo>
                    <a:pt x="10" y="91"/>
                  </a:lnTo>
                  <a:lnTo>
                    <a:pt x="5" y="81"/>
                  </a:lnTo>
                  <a:lnTo>
                    <a:pt x="1" y="70"/>
                  </a:lnTo>
                  <a:lnTo>
                    <a:pt x="0" y="58"/>
                  </a:lnTo>
                  <a:lnTo>
                    <a:pt x="1" y="47"/>
                  </a:lnTo>
                  <a:lnTo>
                    <a:pt x="5" y="36"/>
                  </a:lnTo>
                  <a:lnTo>
                    <a:pt x="10" y="26"/>
                  </a:lnTo>
                  <a:lnTo>
                    <a:pt x="17" y="17"/>
                  </a:lnTo>
                  <a:lnTo>
                    <a:pt x="26" y="9"/>
                  </a:lnTo>
                  <a:lnTo>
                    <a:pt x="36" y="4"/>
                  </a:lnTo>
                  <a:lnTo>
                    <a:pt x="47" y="1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4" name="Freeform 856"/>
            <p:cNvSpPr>
              <a:spLocks/>
            </p:cNvSpPr>
            <p:nvPr/>
          </p:nvSpPr>
          <p:spPr bwMode="auto">
            <a:xfrm>
              <a:off x="2878904" y="4016375"/>
              <a:ext cx="187325" cy="187325"/>
            </a:xfrm>
            <a:custGeom>
              <a:avLst/>
              <a:gdLst/>
              <a:ahLst/>
              <a:cxnLst>
                <a:cxn ang="0">
                  <a:pos x="59" y="0"/>
                </a:cxn>
                <a:cxn ang="0">
                  <a:pos x="71" y="1"/>
                </a:cxn>
                <a:cxn ang="0">
                  <a:pos x="82" y="5"/>
                </a:cxn>
                <a:cxn ang="0">
                  <a:pos x="92" y="11"/>
                </a:cxn>
                <a:cxn ang="0">
                  <a:pos x="101" y="18"/>
                </a:cxn>
                <a:cxn ang="0">
                  <a:pos x="108" y="26"/>
                </a:cxn>
                <a:cxn ang="0">
                  <a:pos x="113" y="36"/>
                </a:cxn>
                <a:cxn ang="0">
                  <a:pos x="117" y="47"/>
                </a:cxn>
                <a:cxn ang="0">
                  <a:pos x="118" y="59"/>
                </a:cxn>
                <a:cxn ang="0">
                  <a:pos x="117" y="71"/>
                </a:cxn>
                <a:cxn ang="0">
                  <a:pos x="113" y="82"/>
                </a:cxn>
                <a:cxn ang="0">
                  <a:pos x="108" y="92"/>
                </a:cxn>
                <a:cxn ang="0">
                  <a:pos x="101" y="101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1" y="117"/>
                </a:cxn>
                <a:cxn ang="0">
                  <a:pos x="59" y="118"/>
                </a:cxn>
                <a:cxn ang="0">
                  <a:pos x="47" y="117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1"/>
                </a:cxn>
                <a:cxn ang="0">
                  <a:pos x="11" y="92"/>
                </a:cxn>
                <a:cxn ang="0">
                  <a:pos x="5" y="82"/>
                </a:cxn>
                <a:cxn ang="0">
                  <a:pos x="1" y="71"/>
                </a:cxn>
                <a:cxn ang="0">
                  <a:pos x="0" y="59"/>
                </a:cxn>
                <a:cxn ang="0">
                  <a:pos x="1" y="47"/>
                </a:cxn>
                <a:cxn ang="0">
                  <a:pos x="5" y="36"/>
                </a:cxn>
                <a:cxn ang="0">
                  <a:pos x="11" y="26"/>
                </a:cxn>
                <a:cxn ang="0">
                  <a:pos x="18" y="18"/>
                </a:cxn>
                <a:cxn ang="0">
                  <a:pos x="26" y="11"/>
                </a:cxn>
                <a:cxn ang="0">
                  <a:pos x="36" y="5"/>
                </a:cxn>
                <a:cxn ang="0">
                  <a:pos x="47" y="1"/>
                </a:cxn>
                <a:cxn ang="0">
                  <a:pos x="59" y="0"/>
                </a:cxn>
              </a:cxnLst>
              <a:rect l="0" t="0" r="r" b="b"/>
              <a:pathLst>
                <a:path w="118" h="118">
                  <a:moveTo>
                    <a:pt x="59" y="0"/>
                  </a:moveTo>
                  <a:lnTo>
                    <a:pt x="71" y="1"/>
                  </a:lnTo>
                  <a:lnTo>
                    <a:pt x="82" y="5"/>
                  </a:lnTo>
                  <a:lnTo>
                    <a:pt x="92" y="11"/>
                  </a:lnTo>
                  <a:lnTo>
                    <a:pt x="101" y="18"/>
                  </a:lnTo>
                  <a:lnTo>
                    <a:pt x="108" y="26"/>
                  </a:lnTo>
                  <a:lnTo>
                    <a:pt x="113" y="36"/>
                  </a:lnTo>
                  <a:lnTo>
                    <a:pt x="117" y="47"/>
                  </a:lnTo>
                  <a:lnTo>
                    <a:pt x="118" y="59"/>
                  </a:lnTo>
                  <a:lnTo>
                    <a:pt x="117" y="71"/>
                  </a:lnTo>
                  <a:lnTo>
                    <a:pt x="113" y="82"/>
                  </a:lnTo>
                  <a:lnTo>
                    <a:pt x="108" y="92"/>
                  </a:lnTo>
                  <a:lnTo>
                    <a:pt x="101" y="101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1" y="117"/>
                  </a:lnTo>
                  <a:lnTo>
                    <a:pt x="59" y="118"/>
                  </a:lnTo>
                  <a:lnTo>
                    <a:pt x="47" y="117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1"/>
                  </a:lnTo>
                  <a:lnTo>
                    <a:pt x="11" y="92"/>
                  </a:lnTo>
                  <a:lnTo>
                    <a:pt x="5" y="82"/>
                  </a:lnTo>
                  <a:lnTo>
                    <a:pt x="1" y="71"/>
                  </a:lnTo>
                  <a:lnTo>
                    <a:pt x="0" y="59"/>
                  </a:lnTo>
                  <a:lnTo>
                    <a:pt x="1" y="47"/>
                  </a:lnTo>
                  <a:lnTo>
                    <a:pt x="5" y="36"/>
                  </a:lnTo>
                  <a:lnTo>
                    <a:pt x="11" y="26"/>
                  </a:lnTo>
                  <a:lnTo>
                    <a:pt x="18" y="18"/>
                  </a:lnTo>
                  <a:lnTo>
                    <a:pt x="26" y="11"/>
                  </a:lnTo>
                  <a:lnTo>
                    <a:pt x="36" y="5"/>
                  </a:lnTo>
                  <a:lnTo>
                    <a:pt x="47" y="1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74D5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45" name="그림 44" descr="원  외부 점선 .eps"/>
            <p:cNvPicPr>
              <a:picLocks noChangeAspect="1"/>
            </p:cNvPicPr>
            <p:nvPr/>
          </p:nvPicPr>
          <p:blipFill>
            <a:blip r:embed="rId3" cstate="print">
              <a:grayscl/>
            </a:blip>
            <a:stretch>
              <a:fillRect/>
            </a:stretch>
          </p:blipFill>
          <p:spPr>
            <a:xfrm>
              <a:off x="1036265" y="2136699"/>
              <a:ext cx="2572441" cy="2584603"/>
            </a:xfrm>
            <a:prstGeom prst="rect">
              <a:avLst/>
            </a:prstGeom>
          </p:spPr>
        </p:pic>
        <p:sp>
          <p:nvSpPr>
            <p:cNvPr id="48" name="타원 47"/>
            <p:cNvSpPr/>
            <p:nvPr/>
          </p:nvSpPr>
          <p:spPr>
            <a:xfrm>
              <a:off x="1490539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1504749" y="3105835"/>
            <a:ext cx="163547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spc="-15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  <a:r>
              <a:rPr lang="ko-KR" altLang="en-US" sz="3600" spc="-15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spc="-15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017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/>
      <p:bldP spid="5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69"/>
          <a:stretch/>
        </p:blipFill>
        <p:spPr>
          <a:xfrm>
            <a:off x="940268" y="1165470"/>
            <a:ext cx="8025465" cy="4761883"/>
          </a:xfrm>
          <a:prstGeom prst="rect">
            <a:avLst/>
          </a:prstGeom>
        </p:spPr>
      </p:pic>
      <p:grpSp>
        <p:nvGrpSpPr>
          <p:cNvPr id="66" name="그룹 65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67" name="그룹 66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7" name="타원 76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8" name="이등변 삼각형 77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68" name="그룹 67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69" name="타원 68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0" name="이등변 삼각형 69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55" name="그룹 54"/>
          <p:cNvGrpSpPr/>
          <p:nvPr/>
        </p:nvGrpSpPr>
        <p:grpSpPr>
          <a:xfrm>
            <a:off x="7738470" y="0"/>
            <a:ext cx="2168730" cy="884289"/>
            <a:chOff x="7738470" y="0"/>
            <a:chExt cx="2168730" cy="884289"/>
          </a:xfrm>
        </p:grpSpPr>
        <p:pic>
          <p:nvPicPr>
            <p:cNvPr id="56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57" name="그룹 56"/>
            <p:cNvGrpSpPr/>
            <p:nvPr/>
          </p:nvGrpSpPr>
          <p:grpSpPr>
            <a:xfrm>
              <a:off x="9360000" y="0"/>
              <a:ext cx="547200" cy="884289"/>
              <a:chOff x="5501883" y="642918"/>
              <a:chExt cx="547200" cy="884289"/>
            </a:xfrm>
          </p:grpSpPr>
          <p:grpSp>
            <p:nvGrpSpPr>
              <p:cNvPr id="122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4" name="직선 연결선 12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5" name="모서리가 둥근 직사각형 12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6" name="타원 12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7" name="모서리가 둥근 직사각형 12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모서리가 둥근 직사각형 12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3" name="TextBox 122"/>
              <p:cNvSpPr txBox="1"/>
              <p:nvPr/>
            </p:nvSpPr>
            <p:spPr>
              <a:xfrm>
                <a:off x="5501883" y="880876"/>
                <a:ext cx="547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/>
                  <a:t>선수</a:t>
                </a:r>
                <a:endParaRPr lang="en-US" altLang="ko-KR" sz="900" dirty="0" smtClean="0"/>
              </a:p>
              <a:p>
                <a:r>
                  <a:rPr lang="ko-KR" altLang="en-US" sz="900" dirty="0" smtClean="0"/>
                  <a:t>학습</a:t>
                </a:r>
                <a:endParaRPr lang="ko-KR" altLang="en-US" sz="900" dirty="0"/>
              </a:p>
            </p:txBody>
          </p:sp>
        </p:grpSp>
        <p:grpSp>
          <p:nvGrpSpPr>
            <p:cNvPr id="58" name="그룹 57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79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6" name="직선 연결선 11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7" name="모서리가 둥근 직사각형 11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타원 11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모서리가 둥근 직사각형 11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모서리가 둥근 직사각형 11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모서리가 둥근 직사각형 12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0" name="TextBox 79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9" name="그룹 58"/>
            <p:cNvGrpSpPr/>
            <p:nvPr/>
          </p:nvGrpSpPr>
          <p:grpSpPr>
            <a:xfrm>
              <a:off x="8557420" y="0"/>
              <a:ext cx="434242" cy="687388"/>
              <a:chOff x="8557420" y="0"/>
              <a:chExt cx="434242" cy="687388"/>
            </a:xfrm>
          </p:grpSpPr>
          <p:grpSp>
            <p:nvGrpSpPr>
              <p:cNvPr id="60" name="그룹 59"/>
              <p:cNvGrpSpPr/>
              <p:nvPr/>
            </p:nvGrpSpPr>
            <p:grpSpPr>
              <a:xfrm>
                <a:off x="8597430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71" name="직선 연결선 70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2" name="모서리가 둥근 직사각형 7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3" name="타원 7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모서리가 둥근 직사각형 7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5" name="모서리가 둥근 직사각형 7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6" name="모서리가 둥근 직사각형 7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1" name="TextBox 60"/>
              <p:cNvSpPr txBox="1"/>
              <p:nvPr/>
            </p:nvSpPr>
            <p:spPr>
              <a:xfrm>
                <a:off x="8557420" y="318056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/>
                  <a:t>그림</a:t>
                </a:r>
                <a:endParaRPr lang="en-US" altLang="ko-KR" sz="900" dirty="0"/>
              </a:p>
              <a:p>
                <a:r>
                  <a:rPr lang="ko-KR" altLang="en-US" sz="900" dirty="0"/>
                  <a:t>상황</a:t>
                </a:r>
              </a:p>
            </p:txBody>
          </p:sp>
        </p:grpSp>
      </p:grpSp>
      <p:sp>
        <p:nvSpPr>
          <p:cNvPr id="62" name="직사각형 61">
            <a:hlinkClick r:id="rId4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hlinkClick r:id="rId5" action="ppaction://hlinksldjump"/>
          </p:cNvPr>
          <p:cNvSpPr/>
          <p:nvPr/>
        </p:nvSpPr>
        <p:spPr>
          <a:xfrm>
            <a:off x="9460252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5" name="그룹 64"/>
          <p:cNvGrpSpPr/>
          <p:nvPr/>
        </p:nvGrpSpPr>
        <p:grpSpPr>
          <a:xfrm>
            <a:off x="546938" y="967032"/>
            <a:ext cx="8736074" cy="430887"/>
            <a:chOff x="546938" y="981000"/>
            <a:chExt cx="8736074" cy="430887"/>
          </a:xfrm>
        </p:grpSpPr>
        <p:sp>
          <p:nvSpPr>
            <p:cNvPr id="84" name="TextBox 83"/>
            <p:cNvSpPr txBox="1"/>
            <p:nvPr/>
          </p:nvSpPr>
          <p:spPr>
            <a:xfrm>
              <a:off x="710452" y="981000"/>
              <a:ext cx="8572560" cy="430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 smtClean="0"/>
                <a:t>그림 속 상황을 살펴봅시다</a:t>
              </a:r>
              <a:r>
                <a:rPr lang="en-US" altLang="ko-KR" dirty="0" smtClean="0"/>
                <a:t>.</a:t>
              </a:r>
              <a:endParaRPr lang="en-US" altLang="ko-KR" dirty="0"/>
            </a:p>
          </p:txBody>
        </p:sp>
        <p:sp>
          <p:nvSpPr>
            <p:cNvPr id="85" name="타원 84"/>
            <p:cNvSpPr/>
            <p:nvPr/>
          </p:nvSpPr>
          <p:spPr>
            <a:xfrm>
              <a:off x="546938" y="1103238"/>
              <a:ext cx="152400" cy="152400"/>
            </a:xfrm>
            <a:prstGeom prst="ellipse">
              <a:avLst/>
            </a:prstGeom>
            <a:solidFill>
              <a:srgbClr val="4CB6E6"/>
            </a:solidFill>
            <a:ln w="38100">
              <a:solidFill>
                <a:srgbClr val="C1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86" name="그림 85">
            <a:hlinkClick r:id="rId6" action="ppaction://hlinkfile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7600" y="952075"/>
            <a:ext cx="506880" cy="4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04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710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그림 5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69"/>
          <a:stretch/>
        </p:blipFill>
        <p:spPr>
          <a:xfrm>
            <a:off x="2710344" y="999514"/>
            <a:ext cx="4485312" cy="2661346"/>
          </a:xfrm>
          <a:prstGeom prst="rect">
            <a:avLst/>
          </a:prstGeom>
        </p:spPr>
      </p:pic>
      <p:grpSp>
        <p:nvGrpSpPr>
          <p:cNvPr id="66" name="그룹 65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67" name="그룹 66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7" name="타원 76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8" name="이등변 삼각형 77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68" name="그룹 67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69" name="타원 68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0" name="이등변 삼각형 69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3" name="그룹 2"/>
          <p:cNvGrpSpPr/>
          <p:nvPr/>
        </p:nvGrpSpPr>
        <p:grpSpPr>
          <a:xfrm>
            <a:off x="542925" y="3979150"/>
            <a:ext cx="8820149" cy="1966556"/>
            <a:chOff x="542925" y="3979150"/>
            <a:chExt cx="8820149" cy="1966556"/>
          </a:xfrm>
        </p:grpSpPr>
        <p:grpSp>
          <p:nvGrpSpPr>
            <p:cNvPr id="4" name="그룹 3"/>
            <p:cNvGrpSpPr/>
            <p:nvPr/>
          </p:nvGrpSpPr>
          <p:grpSpPr>
            <a:xfrm>
              <a:off x="546938" y="3979150"/>
              <a:ext cx="8736074" cy="430887"/>
              <a:chOff x="546938" y="4250623"/>
              <a:chExt cx="8736074" cy="430887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710452" y="4250623"/>
                <a:ext cx="8572560" cy="4308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/>
                  <a:t>그림은 무엇을 나타낸 것일까요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47" name="타원 46"/>
              <p:cNvSpPr/>
              <p:nvPr/>
            </p:nvSpPr>
            <p:spPr>
              <a:xfrm>
                <a:off x="546938" y="4397690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2" name="모서리가 둥근 직사각형 61"/>
            <p:cNvSpPr/>
            <p:nvPr/>
          </p:nvSpPr>
          <p:spPr>
            <a:xfrm>
              <a:off x="542925" y="4433706"/>
              <a:ext cx="8820149" cy="151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767294" y="4551070"/>
            <a:ext cx="8318641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왼쪽 그림은 </a:t>
            </a:r>
            <a:r>
              <a:rPr lang="ko-KR" altLang="en-US" sz="2200" b="1" dirty="0" err="1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오래전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학교 교실의 모습이고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학생들이 많습니다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오른쪽으로 갈수록 한 교실에서 공부하는 학생 수가 점점 줄어드는 모습을 나타내고 있습니다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137" name="그룹 136"/>
          <p:cNvGrpSpPr/>
          <p:nvPr/>
        </p:nvGrpSpPr>
        <p:grpSpPr>
          <a:xfrm>
            <a:off x="7738470" y="0"/>
            <a:ext cx="2168730" cy="884289"/>
            <a:chOff x="7738470" y="0"/>
            <a:chExt cx="2168730" cy="884289"/>
          </a:xfrm>
        </p:grpSpPr>
        <p:pic>
          <p:nvPicPr>
            <p:cNvPr id="13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39" name="그룹 138"/>
            <p:cNvGrpSpPr/>
            <p:nvPr/>
          </p:nvGrpSpPr>
          <p:grpSpPr>
            <a:xfrm>
              <a:off x="9360000" y="0"/>
              <a:ext cx="547200" cy="884289"/>
              <a:chOff x="5501883" y="642918"/>
              <a:chExt cx="547200" cy="884289"/>
            </a:xfrm>
          </p:grpSpPr>
          <p:grpSp>
            <p:nvGrpSpPr>
              <p:cNvPr id="158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60" name="직선 연결선 15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1" name="모서리가 둥근 직사각형 16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2" name="타원 16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3" name="모서리가 둥근 직사각형 16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4" name="모서리가 둥근 직사각형 16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모서리가 둥근 직사각형 16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9" name="TextBox 158"/>
              <p:cNvSpPr txBox="1"/>
              <p:nvPr/>
            </p:nvSpPr>
            <p:spPr>
              <a:xfrm>
                <a:off x="5501883" y="880876"/>
                <a:ext cx="547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/>
                  <a:t>선수</a:t>
                </a:r>
                <a:endParaRPr lang="en-US" altLang="ko-KR" sz="900" dirty="0" smtClean="0"/>
              </a:p>
              <a:p>
                <a:r>
                  <a:rPr lang="ko-KR" altLang="en-US" sz="900" dirty="0" smtClean="0"/>
                  <a:t>학습</a:t>
                </a:r>
                <a:endParaRPr lang="ko-KR" altLang="en-US" sz="900" dirty="0"/>
              </a:p>
            </p:txBody>
          </p:sp>
        </p:grpSp>
        <p:grpSp>
          <p:nvGrpSpPr>
            <p:cNvPr id="140" name="그룹 139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150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52" name="직선 연결선 151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3" name="모서리가 둥근 직사각형 15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4" name="타원 15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5" name="모서리가 둥근 직사각형 15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" name="모서리가 둥근 직사각형 15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7" name="모서리가 둥근 직사각형 15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1" name="TextBox 150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1" name="그룹 140"/>
            <p:cNvGrpSpPr/>
            <p:nvPr/>
          </p:nvGrpSpPr>
          <p:grpSpPr>
            <a:xfrm>
              <a:off x="8557420" y="0"/>
              <a:ext cx="434242" cy="687388"/>
              <a:chOff x="8557420" y="0"/>
              <a:chExt cx="434242" cy="687388"/>
            </a:xfrm>
          </p:grpSpPr>
          <p:grpSp>
            <p:nvGrpSpPr>
              <p:cNvPr id="142" name="그룹 141"/>
              <p:cNvGrpSpPr/>
              <p:nvPr/>
            </p:nvGrpSpPr>
            <p:grpSpPr>
              <a:xfrm>
                <a:off x="8597430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44" name="직선 연결선 143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5" name="모서리가 둥근 직사각형 14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타원 14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모서리가 둥근 직사각형 14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모서리가 둥근 직사각형 14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모서리가 둥근 직사각형 14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3" name="TextBox 142"/>
              <p:cNvSpPr txBox="1"/>
              <p:nvPr/>
            </p:nvSpPr>
            <p:spPr>
              <a:xfrm>
                <a:off x="8557420" y="318056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/>
                  <a:t>그림</a:t>
                </a:r>
                <a:endParaRPr lang="en-US" altLang="ko-KR" sz="900" dirty="0"/>
              </a:p>
              <a:p>
                <a:r>
                  <a:rPr lang="ko-KR" altLang="en-US" sz="900" dirty="0"/>
                  <a:t>상황</a:t>
                </a:r>
              </a:p>
            </p:txBody>
          </p:sp>
        </p:grpSp>
      </p:grpSp>
      <p:grpSp>
        <p:nvGrpSpPr>
          <p:cNvPr id="5" name="그룹 4"/>
          <p:cNvGrpSpPr/>
          <p:nvPr/>
        </p:nvGrpSpPr>
        <p:grpSpPr>
          <a:xfrm>
            <a:off x="7306470" y="988023"/>
            <a:ext cx="432000" cy="424852"/>
            <a:chOff x="7308238" y="988023"/>
            <a:chExt cx="432000" cy="424852"/>
          </a:xfrm>
        </p:grpSpPr>
        <p:grpSp>
          <p:nvGrpSpPr>
            <p:cNvPr id="132" name="그룹 131"/>
            <p:cNvGrpSpPr/>
            <p:nvPr/>
          </p:nvGrpSpPr>
          <p:grpSpPr>
            <a:xfrm>
              <a:off x="7376897" y="1043800"/>
              <a:ext cx="252000" cy="252000"/>
              <a:chOff x="7515401" y="1584373"/>
              <a:chExt cx="223069" cy="225604"/>
            </a:xfrm>
          </p:grpSpPr>
          <p:sp>
            <p:nvSpPr>
              <p:cNvPr id="133" name="모서리가 둥근 직사각형 132"/>
              <p:cNvSpPr/>
              <p:nvPr/>
            </p:nvSpPr>
            <p:spPr>
              <a:xfrm>
                <a:off x="7515401" y="1584373"/>
                <a:ext cx="223069" cy="225604"/>
              </a:xfrm>
              <a:prstGeom prst="roundRect">
                <a:avLst>
                  <a:gd name="adj" fmla="val 28410"/>
                </a:avLst>
              </a:prstGeom>
              <a:solidFill>
                <a:srgbClr val="1FBADF"/>
              </a:solidFill>
              <a:ln w="28575">
                <a:solidFill>
                  <a:srgbClr val="74D5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34" name="그룹 133"/>
              <p:cNvGrpSpPr/>
              <p:nvPr/>
            </p:nvGrpSpPr>
            <p:grpSpPr>
              <a:xfrm>
                <a:off x="7556778" y="1628111"/>
                <a:ext cx="140311" cy="140311"/>
                <a:chOff x="7556778" y="1628111"/>
                <a:chExt cx="140311" cy="140311"/>
              </a:xfrm>
            </p:grpSpPr>
            <p:sp>
              <p:nvSpPr>
                <p:cNvPr id="135" name="모서리가 둥근 직사각형 134"/>
                <p:cNvSpPr/>
                <p:nvPr/>
              </p:nvSpPr>
              <p:spPr>
                <a:xfrm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모서리가 둥근 직사각형 135"/>
                <p:cNvSpPr/>
                <p:nvPr/>
              </p:nvSpPr>
              <p:spPr>
                <a:xfrm rot="5400000"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" name="직사각형 1">
              <a:hlinkClick r:id="" action="ppaction://customshow?id=0&amp;return=true"/>
            </p:cNvPr>
            <p:cNvSpPr/>
            <p:nvPr/>
          </p:nvSpPr>
          <p:spPr>
            <a:xfrm>
              <a:off x="7308238" y="988023"/>
              <a:ext cx="432000" cy="4248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5" name="직사각형 64">
            <a:hlinkClick r:id="rId4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hlinkClick r:id="rId5" action="ppaction://hlinksldjump"/>
          </p:cNvPr>
          <p:cNvSpPr/>
          <p:nvPr/>
        </p:nvSpPr>
        <p:spPr>
          <a:xfrm>
            <a:off x="9460252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2" name="그룹 33"/>
          <p:cNvGrpSpPr/>
          <p:nvPr/>
        </p:nvGrpSpPr>
        <p:grpSpPr>
          <a:xfrm>
            <a:off x="4791000" y="5027706"/>
            <a:ext cx="324000" cy="324000"/>
            <a:chOff x="4964713" y="2475902"/>
            <a:chExt cx="405203" cy="405203"/>
          </a:xfrm>
        </p:grpSpPr>
        <p:sp>
          <p:nvSpPr>
            <p:cNvPr id="73" name="타원 72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4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75" name="타원 74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90924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그룹 65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67" name="그룹 66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7" name="타원 76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8" name="이등변 삼각형 77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68" name="그룹 67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69" name="타원 68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0" name="이등변 삼각형 69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3" name="그룹 2"/>
          <p:cNvGrpSpPr/>
          <p:nvPr/>
        </p:nvGrpSpPr>
        <p:grpSpPr>
          <a:xfrm>
            <a:off x="542925" y="4309681"/>
            <a:ext cx="8820149" cy="1640552"/>
            <a:chOff x="542925" y="4309681"/>
            <a:chExt cx="8820149" cy="1640552"/>
          </a:xfrm>
        </p:grpSpPr>
        <p:grpSp>
          <p:nvGrpSpPr>
            <p:cNvPr id="4" name="그룹 3"/>
            <p:cNvGrpSpPr/>
            <p:nvPr/>
          </p:nvGrpSpPr>
          <p:grpSpPr>
            <a:xfrm>
              <a:off x="546938" y="4309681"/>
              <a:ext cx="8736074" cy="430887"/>
              <a:chOff x="546938" y="4250623"/>
              <a:chExt cx="8736074" cy="430887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710452" y="4250623"/>
                <a:ext cx="8572560" cy="4308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 err="1"/>
                  <a:t>롤러코스터</a:t>
                </a:r>
                <a:r>
                  <a:rPr lang="ko-KR" altLang="en-US" dirty="0"/>
                  <a:t> 길의 모양이 어떻게 변하고 있나요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47" name="타원 46"/>
              <p:cNvSpPr/>
              <p:nvPr/>
            </p:nvSpPr>
            <p:spPr>
              <a:xfrm>
                <a:off x="546938" y="4397690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2" name="모서리가 둥근 직사각형 61"/>
            <p:cNvSpPr/>
            <p:nvPr/>
          </p:nvSpPr>
          <p:spPr>
            <a:xfrm>
              <a:off x="542925" y="4798233"/>
              <a:ext cx="8820149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767295" y="4900363"/>
            <a:ext cx="8257100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오른쪽으로 갈수록 점점 내려가는 모양입니다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점점 변하는 모습을 나타내고 있는 것 같습니다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31" name="그룹 30"/>
          <p:cNvGrpSpPr/>
          <p:nvPr/>
        </p:nvGrpSpPr>
        <p:grpSpPr>
          <a:xfrm>
            <a:off x="7738470" y="0"/>
            <a:ext cx="2168730" cy="884289"/>
            <a:chOff x="7738470" y="0"/>
            <a:chExt cx="2168730" cy="884289"/>
          </a:xfrm>
        </p:grpSpPr>
        <p:pic>
          <p:nvPicPr>
            <p:cNvPr id="32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33" name="그룹 32"/>
            <p:cNvGrpSpPr/>
            <p:nvPr/>
          </p:nvGrpSpPr>
          <p:grpSpPr>
            <a:xfrm>
              <a:off x="9360000" y="0"/>
              <a:ext cx="547200" cy="884289"/>
              <a:chOff x="5501883" y="642918"/>
              <a:chExt cx="547200" cy="884289"/>
            </a:xfrm>
          </p:grpSpPr>
          <p:grpSp>
            <p:nvGrpSpPr>
              <p:cNvPr id="54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57" name="직선 연결선 5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모서리가 둥근 직사각형 5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9" name="타원 5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0" name="모서리가 둥근 직사각형 5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1" name="모서리가 둥근 직사각형 6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모서리가 둥근 직사각형 6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56" name="TextBox 55"/>
              <p:cNvSpPr txBox="1"/>
              <p:nvPr/>
            </p:nvSpPr>
            <p:spPr>
              <a:xfrm>
                <a:off x="5501883" y="880876"/>
                <a:ext cx="547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/>
                  <a:t>선수</a:t>
                </a:r>
                <a:endParaRPr lang="en-US" altLang="ko-KR" sz="900" dirty="0" smtClean="0"/>
              </a:p>
              <a:p>
                <a:r>
                  <a:rPr lang="ko-KR" altLang="en-US" sz="900" dirty="0" smtClean="0"/>
                  <a:t>학습</a:t>
                </a:r>
                <a:endParaRPr lang="ko-KR" altLang="en-US" sz="900" dirty="0"/>
              </a:p>
            </p:txBody>
          </p:sp>
        </p:grpSp>
        <p:grpSp>
          <p:nvGrpSpPr>
            <p:cNvPr id="34" name="그룹 33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44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48" name="직선 연결선 4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모서리가 둥근 직사각형 4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타원 4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1" name="모서리가 둥근 직사각형 5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2" name="모서리가 둥근 직사각형 5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모서리가 둥근 직사각형 5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45" name="TextBox 44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5" name="그룹 34"/>
            <p:cNvGrpSpPr/>
            <p:nvPr/>
          </p:nvGrpSpPr>
          <p:grpSpPr>
            <a:xfrm>
              <a:off x="8557420" y="0"/>
              <a:ext cx="434242" cy="687388"/>
              <a:chOff x="8557420" y="0"/>
              <a:chExt cx="434242" cy="687388"/>
            </a:xfrm>
          </p:grpSpPr>
          <p:grpSp>
            <p:nvGrpSpPr>
              <p:cNvPr id="36" name="그룹 35"/>
              <p:cNvGrpSpPr/>
              <p:nvPr/>
            </p:nvGrpSpPr>
            <p:grpSpPr>
              <a:xfrm>
                <a:off x="8597430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38" name="직선 연결선 37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" name="모서리가 둥근 직사각형 3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1" name="모서리가 둥근 직사각형 4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모서리가 둥근 직사각형 4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모서리가 둥근 직사각형 4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7" name="TextBox 36"/>
              <p:cNvSpPr txBox="1"/>
              <p:nvPr/>
            </p:nvSpPr>
            <p:spPr>
              <a:xfrm>
                <a:off x="8557420" y="318056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/>
                  <a:t>그림</a:t>
                </a:r>
                <a:endParaRPr lang="en-US" altLang="ko-KR" sz="900" dirty="0"/>
              </a:p>
              <a:p>
                <a:r>
                  <a:rPr lang="ko-KR" altLang="en-US" sz="900" dirty="0"/>
                  <a:t>상황</a:t>
                </a:r>
              </a:p>
            </p:txBody>
          </p:sp>
        </p:grpSp>
      </p:grpSp>
      <p:sp>
        <p:nvSpPr>
          <p:cNvPr id="79" name="직사각형 78">
            <a:hlinkClick r:id="rId3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hlinkClick r:id="rId4" action="ppaction://hlinksldjump"/>
          </p:cNvPr>
          <p:cNvSpPr/>
          <p:nvPr/>
        </p:nvSpPr>
        <p:spPr>
          <a:xfrm>
            <a:off x="9460252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4" name="그룹 33"/>
          <p:cNvGrpSpPr/>
          <p:nvPr/>
        </p:nvGrpSpPr>
        <p:grpSpPr>
          <a:xfrm>
            <a:off x="4791000" y="5190794"/>
            <a:ext cx="324000" cy="324000"/>
            <a:chOff x="4964713" y="2475902"/>
            <a:chExt cx="405203" cy="405203"/>
          </a:xfrm>
        </p:grpSpPr>
        <p:sp>
          <p:nvSpPr>
            <p:cNvPr id="95" name="타원 94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6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7" name="타원 96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5" name="그림 6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69"/>
          <a:stretch/>
        </p:blipFill>
        <p:spPr>
          <a:xfrm>
            <a:off x="2710344" y="999514"/>
            <a:ext cx="4485312" cy="2661346"/>
          </a:xfrm>
          <a:prstGeom prst="rect">
            <a:avLst/>
          </a:prstGeom>
        </p:spPr>
      </p:pic>
      <p:grpSp>
        <p:nvGrpSpPr>
          <p:cNvPr id="71" name="그룹 70"/>
          <p:cNvGrpSpPr/>
          <p:nvPr/>
        </p:nvGrpSpPr>
        <p:grpSpPr>
          <a:xfrm>
            <a:off x="7306470" y="988023"/>
            <a:ext cx="432000" cy="424852"/>
            <a:chOff x="7308238" y="988023"/>
            <a:chExt cx="432000" cy="424852"/>
          </a:xfrm>
        </p:grpSpPr>
        <p:grpSp>
          <p:nvGrpSpPr>
            <p:cNvPr id="72" name="그룹 71"/>
            <p:cNvGrpSpPr/>
            <p:nvPr/>
          </p:nvGrpSpPr>
          <p:grpSpPr>
            <a:xfrm>
              <a:off x="7376897" y="1043800"/>
              <a:ext cx="252000" cy="252000"/>
              <a:chOff x="7515401" y="1584373"/>
              <a:chExt cx="223069" cy="225604"/>
            </a:xfrm>
          </p:grpSpPr>
          <p:sp>
            <p:nvSpPr>
              <p:cNvPr id="74" name="모서리가 둥근 직사각형 73"/>
              <p:cNvSpPr/>
              <p:nvPr/>
            </p:nvSpPr>
            <p:spPr>
              <a:xfrm>
                <a:off x="7515401" y="1584373"/>
                <a:ext cx="223069" cy="225604"/>
              </a:xfrm>
              <a:prstGeom prst="roundRect">
                <a:avLst>
                  <a:gd name="adj" fmla="val 28410"/>
                </a:avLst>
              </a:prstGeom>
              <a:solidFill>
                <a:srgbClr val="1FBADF"/>
              </a:solidFill>
              <a:ln w="28575">
                <a:solidFill>
                  <a:srgbClr val="74D5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5" name="그룹 74"/>
              <p:cNvGrpSpPr/>
              <p:nvPr/>
            </p:nvGrpSpPr>
            <p:grpSpPr>
              <a:xfrm>
                <a:off x="7556778" y="1628111"/>
                <a:ext cx="140311" cy="140311"/>
                <a:chOff x="7556778" y="1628111"/>
                <a:chExt cx="140311" cy="140311"/>
              </a:xfrm>
            </p:grpSpPr>
            <p:sp>
              <p:nvSpPr>
                <p:cNvPr id="76" name="모서리가 둥근 직사각형 75"/>
                <p:cNvSpPr/>
                <p:nvPr/>
              </p:nvSpPr>
              <p:spPr>
                <a:xfrm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모서리가 둥근 직사각형 80"/>
                <p:cNvSpPr/>
                <p:nvPr/>
              </p:nvSpPr>
              <p:spPr>
                <a:xfrm rot="5400000"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73" name="직사각형 72">
              <a:hlinkClick r:id="" action="ppaction://customshow?id=0&amp;return=true"/>
            </p:cNvPr>
            <p:cNvSpPr/>
            <p:nvPr/>
          </p:nvSpPr>
          <p:spPr>
            <a:xfrm>
              <a:off x="7308238" y="988023"/>
              <a:ext cx="432000" cy="4248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2179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그룹 65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67" name="그룹 66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7" name="타원 76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8" name="이등변 삼각형 77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68" name="그룹 67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69" name="타원 68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0" name="이등변 삼각형 69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2" name="그룹 1"/>
          <p:cNvGrpSpPr/>
          <p:nvPr/>
        </p:nvGrpSpPr>
        <p:grpSpPr>
          <a:xfrm>
            <a:off x="542925" y="4359246"/>
            <a:ext cx="8820149" cy="1590987"/>
            <a:chOff x="542925" y="4359246"/>
            <a:chExt cx="8820149" cy="1590987"/>
          </a:xfrm>
        </p:grpSpPr>
        <p:grpSp>
          <p:nvGrpSpPr>
            <p:cNvPr id="4" name="그룹 3"/>
            <p:cNvGrpSpPr/>
            <p:nvPr/>
          </p:nvGrpSpPr>
          <p:grpSpPr>
            <a:xfrm>
              <a:off x="546938" y="4359246"/>
              <a:ext cx="8736074" cy="430887"/>
              <a:chOff x="546938" y="4250623"/>
              <a:chExt cx="8736074" cy="430887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710452" y="4250623"/>
                <a:ext cx="8572560" cy="4308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/>
                  <a:t>우리 학교의 한 학급당 학생 수는 어떤 모습으로 변하고 있을까요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47" name="타원 46"/>
              <p:cNvSpPr/>
              <p:nvPr/>
            </p:nvSpPr>
            <p:spPr>
              <a:xfrm>
                <a:off x="546938" y="4397690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2" name="모서리가 둥근 직사각형 61"/>
            <p:cNvSpPr/>
            <p:nvPr/>
          </p:nvSpPr>
          <p:spPr>
            <a:xfrm>
              <a:off x="542925" y="4798233"/>
              <a:ext cx="8820149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767295" y="4900363"/>
            <a:ext cx="8257100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점점 줄어들고 있을 것 같습니다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지역의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환경에 따라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점점 늘어나고 있습니다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31" name="그룹 30"/>
          <p:cNvGrpSpPr/>
          <p:nvPr/>
        </p:nvGrpSpPr>
        <p:grpSpPr>
          <a:xfrm>
            <a:off x="7738470" y="0"/>
            <a:ext cx="2168730" cy="884289"/>
            <a:chOff x="7738470" y="0"/>
            <a:chExt cx="2168730" cy="884289"/>
          </a:xfrm>
        </p:grpSpPr>
        <p:pic>
          <p:nvPicPr>
            <p:cNvPr id="32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33" name="그룹 32"/>
            <p:cNvGrpSpPr/>
            <p:nvPr/>
          </p:nvGrpSpPr>
          <p:grpSpPr>
            <a:xfrm>
              <a:off x="9360000" y="0"/>
              <a:ext cx="547200" cy="884289"/>
              <a:chOff x="5501883" y="642918"/>
              <a:chExt cx="547200" cy="884289"/>
            </a:xfrm>
          </p:grpSpPr>
          <p:grpSp>
            <p:nvGrpSpPr>
              <p:cNvPr id="54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57" name="직선 연결선 5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모서리가 둥근 직사각형 5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9" name="타원 5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0" name="모서리가 둥근 직사각형 5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1" name="모서리가 둥근 직사각형 6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모서리가 둥근 직사각형 6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56" name="TextBox 55"/>
              <p:cNvSpPr txBox="1"/>
              <p:nvPr/>
            </p:nvSpPr>
            <p:spPr>
              <a:xfrm>
                <a:off x="5501883" y="880876"/>
                <a:ext cx="547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/>
                  <a:t>선수</a:t>
                </a:r>
                <a:endParaRPr lang="en-US" altLang="ko-KR" sz="900" dirty="0" smtClean="0"/>
              </a:p>
              <a:p>
                <a:r>
                  <a:rPr lang="ko-KR" altLang="en-US" sz="900" dirty="0" smtClean="0"/>
                  <a:t>학습</a:t>
                </a:r>
                <a:endParaRPr lang="ko-KR" altLang="en-US" sz="900" dirty="0"/>
              </a:p>
            </p:txBody>
          </p:sp>
        </p:grpSp>
        <p:grpSp>
          <p:nvGrpSpPr>
            <p:cNvPr id="34" name="그룹 33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44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48" name="직선 연결선 4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모서리가 둥근 직사각형 4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타원 4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1" name="모서리가 둥근 직사각형 5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2" name="모서리가 둥근 직사각형 5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모서리가 둥근 직사각형 5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45" name="TextBox 44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5" name="그룹 34"/>
            <p:cNvGrpSpPr/>
            <p:nvPr/>
          </p:nvGrpSpPr>
          <p:grpSpPr>
            <a:xfrm>
              <a:off x="8557420" y="0"/>
              <a:ext cx="434242" cy="687388"/>
              <a:chOff x="8557420" y="0"/>
              <a:chExt cx="434242" cy="687388"/>
            </a:xfrm>
          </p:grpSpPr>
          <p:grpSp>
            <p:nvGrpSpPr>
              <p:cNvPr id="36" name="그룹 35"/>
              <p:cNvGrpSpPr/>
              <p:nvPr/>
            </p:nvGrpSpPr>
            <p:grpSpPr>
              <a:xfrm>
                <a:off x="8597430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38" name="직선 연결선 37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" name="모서리가 둥근 직사각형 3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1" name="모서리가 둥근 직사각형 4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모서리가 둥근 직사각형 4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모서리가 둥근 직사각형 4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37" name="TextBox 36"/>
              <p:cNvSpPr txBox="1"/>
              <p:nvPr/>
            </p:nvSpPr>
            <p:spPr>
              <a:xfrm>
                <a:off x="8557420" y="318056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/>
                  <a:t>그림</a:t>
                </a:r>
                <a:endParaRPr lang="en-US" altLang="ko-KR" sz="900" dirty="0"/>
              </a:p>
              <a:p>
                <a:r>
                  <a:rPr lang="ko-KR" altLang="en-US" sz="900" dirty="0"/>
                  <a:t>상황</a:t>
                </a:r>
              </a:p>
            </p:txBody>
          </p:sp>
        </p:grpSp>
      </p:grpSp>
      <p:sp>
        <p:nvSpPr>
          <p:cNvPr id="79" name="직사각형 78">
            <a:hlinkClick r:id="rId3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hlinkClick r:id="rId4" action="ppaction://hlinksldjump"/>
          </p:cNvPr>
          <p:cNvSpPr/>
          <p:nvPr/>
        </p:nvSpPr>
        <p:spPr>
          <a:xfrm>
            <a:off x="9460252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4" name="그룹 33"/>
          <p:cNvGrpSpPr/>
          <p:nvPr/>
        </p:nvGrpSpPr>
        <p:grpSpPr>
          <a:xfrm>
            <a:off x="4791000" y="5212233"/>
            <a:ext cx="324000" cy="324000"/>
            <a:chOff x="4964713" y="2475902"/>
            <a:chExt cx="405203" cy="405203"/>
          </a:xfrm>
        </p:grpSpPr>
        <p:sp>
          <p:nvSpPr>
            <p:cNvPr id="95" name="타원 94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6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7" name="타원 96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65" name="그림 6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69"/>
          <a:stretch/>
        </p:blipFill>
        <p:spPr>
          <a:xfrm>
            <a:off x="2710344" y="999514"/>
            <a:ext cx="4485312" cy="2661346"/>
          </a:xfrm>
          <a:prstGeom prst="rect">
            <a:avLst/>
          </a:prstGeom>
        </p:spPr>
      </p:pic>
      <p:grpSp>
        <p:nvGrpSpPr>
          <p:cNvPr id="71" name="그룹 70"/>
          <p:cNvGrpSpPr/>
          <p:nvPr/>
        </p:nvGrpSpPr>
        <p:grpSpPr>
          <a:xfrm>
            <a:off x="7306470" y="988023"/>
            <a:ext cx="432000" cy="424852"/>
            <a:chOff x="7308238" y="988023"/>
            <a:chExt cx="432000" cy="424852"/>
          </a:xfrm>
        </p:grpSpPr>
        <p:grpSp>
          <p:nvGrpSpPr>
            <p:cNvPr id="72" name="그룹 71"/>
            <p:cNvGrpSpPr/>
            <p:nvPr/>
          </p:nvGrpSpPr>
          <p:grpSpPr>
            <a:xfrm>
              <a:off x="7376897" y="1043800"/>
              <a:ext cx="252000" cy="252000"/>
              <a:chOff x="7515401" y="1584373"/>
              <a:chExt cx="223069" cy="225604"/>
            </a:xfrm>
          </p:grpSpPr>
          <p:sp>
            <p:nvSpPr>
              <p:cNvPr id="74" name="모서리가 둥근 직사각형 73"/>
              <p:cNvSpPr/>
              <p:nvPr/>
            </p:nvSpPr>
            <p:spPr>
              <a:xfrm>
                <a:off x="7515401" y="1584373"/>
                <a:ext cx="223069" cy="225604"/>
              </a:xfrm>
              <a:prstGeom prst="roundRect">
                <a:avLst>
                  <a:gd name="adj" fmla="val 28410"/>
                </a:avLst>
              </a:prstGeom>
              <a:solidFill>
                <a:srgbClr val="1FBADF"/>
              </a:solidFill>
              <a:ln w="28575">
                <a:solidFill>
                  <a:srgbClr val="74D5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5" name="그룹 74"/>
              <p:cNvGrpSpPr/>
              <p:nvPr/>
            </p:nvGrpSpPr>
            <p:grpSpPr>
              <a:xfrm>
                <a:off x="7556778" y="1628111"/>
                <a:ext cx="140311" cy="140311"/>
                <a:chOff x="7556778" y="1628111"/>
                <a:chExt cx="140311" cy="140311"/>
              </a:xfrm>
            </p:grpSpPr>
            <p:sp>
              <p:nvSpPr>
                <p:cNvPr id="76" name="모서리가 둥근 직사각형 75"/>
                <p:cNvSpPr/>
                <p:nvPr/>
              </p:nvSpPr>
              <p:spPr>
                <a:xfrm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모서리가 둥근 직사각형 80"/>
                <p:cNvSpPr/>
                <p:nvPr/>
              </p:nvSpPr>
              <p:spPr>
                <a:xfrm rot="5400000"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73" name="직사각형 72">
              <a:hlinkClick r:id="" action="ppaction://customshow?id=0&amp;return=true"/>
            </p:cNvPr>
            <p:cNvSpPr/>
            <p:nvPr/>
          </p:nvSpPr>
          <p:spPr>
            <a:xfrm>
              <a:off x="7308238" y="988023"/>
              <a:ext cx="432000" cy="4248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3148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그룹 65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67" name="그룹 66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77" name="타원 76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8" name="이등변 삼각형 77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68" name="그룹 67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69" name="타원 68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0" name="이등변 삼각형 69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2" name="그룹 1"/>
          <p:cNvGrpSpPr/>
          <p:nvPr/>
        </p:nvGrpSpPr>
        <p:grpSpPr>
          <a:xfrm>
            <a:off x="542925" y="4372870"/>
            <a:ext cx="8820149" cy="1577363"/>
            <a:chOff x="542925" y="4372870"/>
            <a:chExt cx="8820149" cy="1577363"/>
          </a:xfrm>
        </p:grpSpPr>
        <p:grpSp>
          <p:nvGrpSpPr>
            <p:cNvPr id="4" name="그룹 3"/>
            <p:cNvGrpSpPr/>
            <p:nvPr/>
          </p:nvGrpSpPr>
          <p:grpSpPr>
            <a:xfrm>
              <a:off x="546938" y="4372870"/>
              <a:ext cx="8736074" cy="430887"/>
              <a:chOff x="546938" y="4250623"/>
              <a:chExt cx="8736074" cy="430887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710452" y="4250623"/>
                <a:ext cx="8572560" cy="4308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/>
                  <a:t>변화하는 모습을 잘 보여 주기 위해서 자료를 어떻게 나타낼 수 있을까요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47" name="타원 46"/>
              <p:cNvSpPr/>
              <p:nvPr/>
            </p:nvSpPr>
            <p:spPr>
              <a:xfrm>
                <a:off x="546938" y="4397690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2" name="모서리가 둥근 직사각형 61"/>
            <p:cNvSpPr/>
            <p:nvPr/>
          </p:nvSpPr>
          <p:spPr>
            <a:xfrm>
              <a:off x="542925" y="4798233"/>
              <a:ext cx="8820149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575373" y="4897552"/>
            <a:ext cx="8755252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변화하는 모습을 잘 보여 줄 수 있는 그래프로 나타낼 수 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롤러코스터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길의 모습처럼 변화하는 모습으로 보여 줄 수 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61" name="그룹 60"/>
          <p:cNvGrpSpPr/>
          <p:nvPr/>
        </p:nvGrpSpPr>
        <p:grpSpPr>
          <a:xfrm>
            <a:off x="7738470" y="0"/>
            <a:ext cx="2168730" cy="884289"/>
            <a:chOff x="7738470" y="0"/>
            <a:chExt cx="2168730" cy="884289"/>
          </a:xfrm>
        </p:grpSpPr>
        <p:pic>
          <p:nvPicPr>
            <p:cNvPr id="7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72" name="그룹 71"/>
            <p:cNvGrpSpPr/>
            <p:nvPr/>
          </p:nvGrpSpPr>
          <p:grpSpPr>
            <a:xfrm>
              <a:off x="9360000" y="0"/>
              <a:ext cx="547200" cy="884289"/>
              <a:chOff x="5501883" y="642918"/>
              <a:chExt cx="547200" cy="884289"/>
            </a:xfrm>
          </p:grpSpPr>
          <p:grpSp>
            <p:nvGrpSpPr>
              <p:cNvPr id="132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4" name="직선 연결선 13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5" name="모서리가 둥근 직사각형 13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타원 13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모서리가 둥근 직사각형 13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모서리가 둥근 직사각형 13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3" name="TextBox 132"/>
              <p:cNvSpPr txBox="1"/>
              <p:nvPr/>
            </p:nvSpPr>
            <p:spPr>
              <a:xfrm>
                <a:off x="5501883" y="880876"/>
                <a:ext cx="547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/>
                  <a:t>선수</a:t>
                </a:r>
                <a:endParaRPr lang="en-US" altLang="ko-KR" sz="900" dirty="0" smtClean="0"/>
              </a:p>
              <a:p>
                <a:r>
                  <a:rPr lang="ko-KR" altLang="en-US" sz="900" dirty="0" smtClean="0"/>
                  <a:t>학습</a:t>
                </a:r>
                <a:endParaRPr lang="ko-KR" altLang="en-US" sz="900" dirty="0"/>
              </a:p>
            </p:txBody>
          </p:sp>
        </p:grpSp>
        <p:grpSp>
          <p:nvGrpSpPr>
            <p:cNvPr id="73" name="그룹 72"/>
            <p:cNvGrpSpPr/>
            <p:nvPr/>
          </p:nvGrpSpPr>
          <p:grpSpPr>
            <a:xfrm>
              <a:off x="8989662" y="0"/>
              <a:ext cx="434242" cy="596027"/>
              <a:chOff x="5559854" y="642918"/>
              <a:chExt cx="434242" cy="596027"/>
            </a:xfrm>
          </p:grpSpPr>
          <p:grpSp>
            <p:nvGrpSpPr>
              <p:cNvPr id="124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6" name="직선 연결선 12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7" name="모서리가 둥근 직사각형 12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타원 12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9" name="모서리가 둥근 직사각형 12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0" name="모서리가 둥근 직사각형 12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1" name="모서리가 둥근 직사각형 13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5" name="TextBox 124"/>
              <p:cNvSpPr txBox="1"/>
              <p:nvPr/>
            </p:nvSpPr>
            <p:spPr>
              <a:xfrm>
                <a:off x="5559854" y="939218"/>
                <a:ext cx="4342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동시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4" name="그룹 73"/>
            <p:cNvGrpSpPr/>
            <p:nvPr/>
          </p:nvGrpSpPr>
          <p:grpSpPr>
            <a:xfrm>
              <a:off x="8557420" y="0"/>
              <a:ext cx="434242" cy="687388"/>
              <a:chOff x="8557420" y="0"/>
              <a:chExt cx="434242" cy="687388"/>
            </a:xfrm>
          </p:grpSpPr>
          <p:grpSp>
            <p:nvGrpSpPr>
              <p:cNvPr id="75" name="그룹 74"/>
              <p:cNvGrpSpPr/>
              <p:nvPr/>
            </p:nvGrpSpPr>
            <p:grpSpPr>
              <a:xfrm>
                <a:off x="8597430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79" name="직선 연결선 78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0" name="모서리가 둥근 직사각형 7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타원 11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모서리가 둥근 직사각형 12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6" name="TextBox 75"/>
              <p:cNvSpPr txBox="1"/>
              <p:nvPr/>
            </p:nvSpPr>
            <p:spPr>
              <a:xfrm>
                <a:off x="8557420" y="318056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/>
                  <a:t>그림</a:t>
                </a:r>
                <a:endParaRPr lang="en-US" altLang="ko-KR" sz="900" dirty="0"/>
              </a:p>
              <a:p>
                <a:r>
                  <a:rPr lang="ko-KR" altLang="en-US" sz="900" dirty="0"/>
                  <a:t>상황</a:t>
                </a:r>
              </a:p>
            </p:txBody>
          </p:sp>
        </p:grpSp>
      </p:grpSp>
      <p:sp>
        <p:nvSpPr>
          <p:cNvPr id="82" name="직사각형 81">
            <a:hlinkClick r:id="rId3" action="ppaction://hlinksldjump"/>
          </p:cNvPr>
          <p:cNvSpPr/>
          <p:nvPr/>
        </p:nvSpPr>
        <p:spPr>
          <a:xfrm>
            <a:off x="9008836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hlinkClick r:id="rId4" action="ppaction://hlinksldjump"/>
          </p:cNvPr>
          <p:cNvSpPr/>
          <p:nvPr/>
        </p:nvSpPr>
        <p:spPr>
          <a:xfrm>
            <a:off x="9460252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6" name="그룹 33"/>
          <p:cNvGrpSpPr/>
          <p:nvPr/>
        </p:nvGrpSpPr>
        <p:grpSpPr>
          <a:xfrm>
            <a:off x="4791000" y="5212233"/>
            <a:ext cx="324000" cy="324000"/>
            <a:chOff x="4964713" y="2475902"/>
            <a:chExt cx="405203" cy="405203"/>
          </a:xfrm>
        </p:grpSpPr>
        <p:sp>
          <p:nvSpPr>
            <p:cNvPr id="97" name="타원 96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8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9" name="타원 98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6" name="그림 8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69"/>
          <a:stretch/>
        </p:blipFill>
        <p:spPr>
          <a:xfrm>
            <a:off x="2710344" y="999514"/>
            <a:ext cx="4485312" cy="2661346"/>
          </a:xfrm>
          <a:prstGeom prst="rect">
            <a:avLst/>
          </a:prstGeom>
        </p:spPr>
      </p:pic>
      <p:grpSp>
        <p:nvGrpSpPr>
          <p:cNvPr id="87" name="그룹 86"/>
          <p:cNvGrpSpPr/>
          <p:nvPr/>
        </p:nvGrpSpPr>
        <p:grpSpPr>
          <a:xfrm>
            <a:off x="7306470" y="988023"/>
            <a:ext cx="432000" cy="424852"/>
            <a:chOff x="7308238" y="988023"/>
            <a:chExt cx="432000" cy="424852"/>
          </a:xfrm>
        </p:grpSpPr>
        <p:grpSp>
          <p:nvGrpSpPr>
            <p:cNvPr id="88" name="그룹 87"/>
            <p:cNvGrpSpPr/>
            <p:nvPr/>
          </p:nvGrpSpPr>
          <p:grpSpPr>
            <a:xfrm>
              <a:off x="7376897" y="1043800"/>
              <a:ext cx="252000" cy="252000"/>
              <a:chOff x="7515401" y="1584373"/>
              <a:chExt cx="223069" cy="225604"/>
            </a:xfrm>
          </p:grpSpPr>
          <p:sp>
            <p:nvSpPr>
              <p:cNvPr id="90" name="모서리가 둥근 직사각형 89"/>
              <p:cNvSpPr/>
              <p:nvPr/>
            </p:nvSpPr>
            <p:spPr>
              <a:xfrm>
                <a:off x="7515401" y="1584373"/>
                <a:ext cx="223069" cy="225604"/>
              </a:xfrm>
              <a:prstGeom prst="roundRect">
                <a:avLst>
                  <a:gd name="adj" fmla="val 28410"/>
                </a:avLst>
              </a:prstGeom>
              <a:solidFill>
                <a:srgbClr val="1FBADF"/>
              </a:solidFill>
              <a:ln w="28575">
                <a:solidFill>
                  <a:srgbClr val="74D5E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91" name="그룹 90"/>
              <p:cNvGrpSpPr/>
              <p:nvPr/>
            </p:nvGrpSpPr>
            <p:grpSpPr>
              <a:xfrm>
                <a:off x="7556778" y="1628111"/>
                <a:ext cx="140311" cy="140311"/>
                <a:chOff x="7556778" y="1628111"/>
                <a:chExt cx="140311" cy="140311"/>
              </a:xfrm>
            </p:grpSpPr>
            <p:sp>
              <p:nvSpPr>
                <p:cNvPr id="92" name="모서리가 둥근 직사각형 91"/>
                <p:cNvSpPr/>
                <p:nvPr/>
              </p:nvSpPr>
              <p:spPr>
                <a:xfrm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3" name="모서리가 둥근 직사각형 92"/>
                <p:cNvSpPr/>
                <p:nvPr/>
              </p:nvSpPr>
              <p:spPr>
                <a:xfrm rot="5400000">
                  <a:off x="7608041" y="1628111"/>
                  <a:ext cx="37785" cy="14031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89" name="직사각형 88">
              <a:hlinkClick r:id="" action="ppaction://customshow?id=0&amp;return=true"/>
            </p:cNvPr>
            <p:cNvSpPr/>
            <p:nvPr/>
          </p:nvSpPr>
          <p:spPr>
            <a:xfrm>
              <a:off x="7308238" y="988023"/>
              <a:ext cx="432000" cy="4248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468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그룹 66"/>
          <p:cNvGrpSpPr/>
          <p:nvPr/>
        </p:nvGrpSpPr>
        <p:grpSpPr>
          <a:xfrm>
            <a:off x="749672" y="986511"/>
            <a:ext cx="6394356" cy="430887"/>
            <a:chOff x="574644" y="1005561"/>
            <a:chExt cx="6394356" cy="430887"/>
          </a:xfrm>
        </p:grpSpPr>
        <p:sp>
          <p:nvSpPr>
            <p:cNvPr id="68" name="TextBox 67"/>
            <p:cNvSpPr txBox="1"/>
            <p:nvPr/>
          </p:nvSpPr>
          <p:spPr>
            <a:xfrm>
              <a:off x="738158" y="1005561"/>
              <a:ext cx="6230842" cy="430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 smtClean="0"/>
                <a:t>동시를 읽어 보세요</a:t>
              </a:r>
              <a:r>
                <a:rPr lang="en-US" altLang="ko-KR" dirty="0" smtClean="0"/>
                <a:t>.</a:t>
              </a:r>
              <a:endParaRPr lang="en-US" altLang="ko-KR" dirty="0"/>
            </a:p>
          </p:txBody>
        </p:sp>
        <p:sp>
          <p:nvSpPr>
            <p:cNvPr id="69" name="타원 68"/>
            <p:cNvSpPr/>
            <p:nvPr/>
          </p:nvSpPr>
          <p:spPr>
            <a:xfrm>
              <a:off x="574644" y="1144804"/>
              <a:ext cx="152400" cy="152400"/>
            </a:xfrm>
            <a:prstGeom prst="ellipse">
              <a:avLst/>
            </a:prstGeom>
            <a:solidFill>
              <a:srgbClr val="4CB6E6"/>
            </a:solidFill>
            <a:ln w="38100">
              <a:solidFill>
                <a:srgbClr val="C1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09" name="그룹 108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110" name="그룹 109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114" name="타원 113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15" name="이등변 삼각형 114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11" name="그룹 110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112" name="타원 11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13" name="이등변 삼각형 11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172" name="그룹 171"/>
          <p:cNvGrpSpPr/>
          <p:nvPr/>
        </p:nvGrpSpPr>
        <p:grpSpPr>
          <a:xfrm>
            <a:off x="7738470" y="-6530"/>
            <a:ext cx="2168730" cy="890819"/>
            <a:chOff x="7738470" y="-6530"/>
            <a:chExt cx="2168730" cy="890819"/>
          </a:xfrm>
        </p:grpSpPr>
        <p:pic>
          <p:nvPicPr>
            <p:cNvPr id="173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74" name="그룹 173"/>
            <p:cNvGrpSpPr/>
            <p:nvPr/>
          </p:nvGrpSpPr>
          <p:grpSpPr>
            <a:xfrm>
              <a:off x="9360000" y="0"/>
              <a:ext cx="547200" cy="884289"/>
              <a:chOff x="5501883" y="642918"/>
              <a:chExt cx="547200" cy="884289"/>
            </a:xfrm>
          </p:grpSpPr>
          <p:grpSp>
            <p:nvGrpSpPr>
              <p:cNvPr id="193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95" name="직선 연결선 19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6" name="모서리가 둥근 직사각형 19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7" name="타원 19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8" name="모서리가 둥근 직사각형 19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9" name="모서리가 둥근 직사각형 19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0" name="모서리가 둥근 직사각형 19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94" name="TextBox 193"/>
              <p:cNvSpPr txBox="1"/>
              <p:nvPr/>
            </p:nvSpPr>
            <p:spPr>
              <a:xfrm>
                <a:off x="5501883" y="880876"/>
                <a:ext cx="547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/>
                  <a:t>선수</a:t>
                </a:r>
                <a:endParaRPr lang="en-US" altLang="ko-KR" sz="900" dirty="0" smtClean="0"/>
              </a:p>
              <a:p>
                <a:r>
                  <a:rPr lang="ko-KR" altLang="en-US" sz="900" dirty="0" smtClean="0"/>
                  <a:t>학습</a:t>
                </a:r>
                <a:endParaRPr lang="ko-KR" altLang="en-US" sz="900" dirty="0"/>
              </a:p>
            </p:txBody>
          </p:sp>
        </p:grpSp>
        <p:grpSp>
          <p:nvGrpSpPr>
            <p:cNvPr id="175" name="그룹 174"/>
            <p:cNvGrpSpPr/>
            <p:nvPr/>
          </p:nvGrpSpPr>
          <p:grpSpPr>
            <a:xfrm>
              <a:off x="8955186" y="-6530"/>
              <a:ext cx="496284" cy="680156"/>
              <a:chOff x="8098631" y="0"/>
              <a:chExt cx="496284" cy="680156"/>
            </a:xfrm>
          </p:grpSpPr>
          <p:grpSp>
            <p:nvGrpSpPr>
              <p:cNvPr id="185" name="그룹 184"/>
              <p:cNvGrpSpPr/>
              <p:nvPr/>
            </p:nvGrpSpPr>
            <p:grpSpPr>
              <a:xfrm>
                <a:off x="816769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87" name="직선 연결선 186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8" name="모서리가 둥근 직사각형 18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9" name="타원 18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0" name="모서리가 둥근 직사각형 18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1" name="모서리가 둥근 직사각형 19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2" name="모서리가 둥근 직사각형 19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86" name="TextBox 185"/>
              <p:cNvSpPr txBox="1"/>
              <p:nvPr/>
            </p:nvSpPr>
            <p:spPr>
              <a:xfrm>
                <a:off x="8098631" y="388136"/>
                <a:ext cx="49628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동시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76" name="그룹 175"/>
            <p:cNvGrpSpPr/>
            <p:nvPr/>
          </p:nvGrpSpPr>
          <p:grpSpPr>
            <a:xfrm>
              <a:off x="8557420" y="0"/>
              <a:ext cx="434242" cy="607290"/>
              <a:chOff x="8557420" y="0"/>
              <a:chExt cx="434242" cy="607290"/>
            </a:xfrm>
          </p:grpSpPr>
          <p:grpSp>
            <p:nvGrpSpPr>
              <p:cNvPr id="177" name="그룹 75"/>
              <p:cNvGrpSpPr/>
              <p:nvPr/>
            </p:nvGrpSpPr>
            <p:grpSpPr>
              <a:xfrm>
                <a:off x="8595501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79" name="직선 연결선 17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0" name="모서리가 둥근 직사각형 17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1" name="타원 18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2" name="모서리가 둥근 직사각형 18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3" name="모서리가 둥근 직사각형 18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4" name="모서리가 둥근 직사각형 18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8" name="TextBox 177"/>
              <p:cNvSpPr txBox="1"/>
              <p:nvPr/>
            </p:nvSpPr>
            <p:spPr>
              <a:xfrm>
                <a:off x="8557420" y="237958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그림</a:t>
                </a:r>
                <a:endParaRPr lang="en-US" altLang="ko-KR" sz="900" dirty="0" smtClean="0">
                  <a:solidFill>
                    <a:schemeClr val="tx1"/>
                  </a:solidFill>
                </a:endParaRPr>
              </a:p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상황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61" name="직사각형 60">
            <a:hlinkClick r:id="rId5" action="ppaction://hlinksldjump"/>
          </p:cNvPr>
          <p:cNvSpPr/>
          <p:nvPr/>
        </p:nvSpPr>
        <p:spPr>
          <a:xfrm>
            <a:off x="8557420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hlinkClick r:id="rId6" action="ppaction://hlinksldjump"/>
          </p:cNvPr>
          <p:cNvSpPr/>
          <p:nvPr/>
        </p:nvSpPr>
        <p:spPr>
          <a:xfrm>
            <a:off x="9460252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580305" y="1802841"/>
            <a:ext cx="8784000" cy="4145522"/>
            <a:chOff x="580305" y="1802841"/>
            <a:chExt cx="8784000" cy="4145522"/>
          </a:xfrm>
        </p:grpSpPr>
        <p:sp>
          <p:nvSpPr>
            <p:cNvPr id="65" name="모서리가 둥근 직사각형 64"/>
            <p:cNvSpPr/>
            <p:nvPr/>
          </p:nvSpPr>
          <p:spPr>
            <a:xfrm>
              <a:off x="580305" y="2234971"/>
              <a:ext cx="8784000" cy="3713392"/>
            </a:xfrm>
            <a:prstGeom prst="roundRect">
              <a:avLst/>
            </a:prstGeom>
            <a:solidFill>
              <a:srgbClr val="74D5EC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849000" y="1802841"/>
              <a:ext cx="5976665" cy="2714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800" dirty="0" smtClean="0">
                  <a:solidFill>
                    <a:srgbClr val="1FBADF"/>
                  </a:solidFill>
                  <a:latin typeface="나눔고딕 ExtraBold" pitchFamily="50" charset="-127"/>
                  <a:ea typeface="나눔고딕 ExtraBold" pitchFamily="50" charset="-127"/>
                </a:rPr>
                <a:t>외로운 교실</a:t>
              </a:r>
              <a:endParaRPr lang="ko-KR" altLang="en-US" sz="2800" dirty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</p:grpSp>
      <p:sp>
        <p:nvSpPr>
          <p:cNvPr id="77" name="직사각형 76"/>
          <p:cNvSpPr/>
          <p:nvPr/>
        </p:nvSpPr>
        <p:spPr>
          <a:xfrm>
            <a:off x="705000" y="2683167"/>
            <a:ext cx="3672408" cy="25853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우리 아빠가 학교 다니던 때엔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아이들이 북적북적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교실에 발 디딜 틈이 없었대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우리 삼촌이 학교 다니던 때엔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아이들이 북적북적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교실에서 신나게 놀았대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78" name="직사각형 77"/>
          <p:cNvSpPr/>
          <p:nvPr/>
        </p:nvSpPr>
        <p:spPr>
          <a:xfrm>
            <a:off x="4377001" y="2637000"/>
            <a:ext cx="4896000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하지만 내가 다니는 교실은 널찍널찍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책상이 말을 할 수 있다면 외롭다고 할 거야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의자가 말을 할 수 있다면 심심하다고 할 거야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비탈진 레일을 내려오는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롤러코스터처럼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학생 수가 주르륵 줄어들어서 그런 거래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교실은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기다리네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아이들이 다시 북적거릴 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그날을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3" name="4-2-5 꺾은선그래프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532" y="911197"/>
            <a:ext cx="609600" cy="6035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7" grpId="0"/>
      <p:bldP spid="7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그룹 108"/>
          <p:cNvGrpSpPr/>
          <p:nvPr/>
        </p:nvGrpSpPr>
        <p:grpSpPr>
          <a:xfrm>
            <a:off x="8276217" y="6189064"/>
            <a:ext cx="1082280" cy="428628"/>
            <a:chOff x="8276217" y="6140919"/>
            <a:chExt cx="1082280" cy="428628"/>
          </a:xfrm>
        </p:grpSpPr>
        <p:grpSp>
          <p:nvGrpSpPr>
            <p:cNvPr id="110" name="그룹 109"/>
            <p:cNvGrpSpPr/>
            <p:nvPr/>
          </p:nvGrpSpPr>
          <p:grpSpPr>
            <a:xfrm>
              <a:off x="8929869" y="6140919"/>
              <a:ext cx="428628" cy="428628"/>
              <a:chOff x="6701949" y="6250801"/>
              <a:chExt cx="428628" cy="428628"/>
            </a:xfrm>
          </p:grpSpPr>
          <p:sp>
            <p:nvSpPr>
              <p:cNvPr id="114" name="타원 113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15" name="이등변 삼각형 114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11" name="그룹 110"/>
            <p:cNvGrpSpPr/>
            <p:nvPr/>
          </p:nvGrpSpPr>
          <p:grpSpPr>
            <a:xfrm>
              <a:off x="8276217" y="6140919"/>
              <a:ext cx="428628" cy="428628"/>
              <a:chOff x="8371314" y="6192000"/>
              <a:chExt cx="428628" cy="428628"/>
            </a:xfrm>
          </p:grpSpPr>
          <p:sp>
            <p:nvSpPr>
              <p:cNvPr id="112" name="타원 11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13" name="이등변 삼각형 11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2" name="그룹 1"/>
          <p:cNvGrpSpPr/>
          <p:nvPr/>
        </p:nvGrpSpPr>
        <p:grpSpPr>
          <a:xfrm>
            <a:off x="542925" y="940291"/>
            <a:ext cx="8820149" cy="1949309"/>
            <a:chOff x="542925" y="940291"/>
            <a:chExt cx="8820149" cy="1949309"/>
          </a:xfrm>
        </p:grpSpPr>
        <p:grpSp>
          <p:nvGrpSpPr>
            <p:cNvPr id="96" name="그룹 95"/>
            <p:cNvGrpSpPr/>
            <p:nvPr/>
          </p:nvGrpSpPr>
          <p:grpSpPr>
            <a:xfrm>
              <a:off x="574644" y="940291"/>
              <a:ext cx="8736074" cy="430887"/>
              <a:chOff x="788958" y="4714884"/>
              <a:chExt cx="8736074" cy="430887"/>
            </a:xfrm>
          </p:grpSpPr>
          <p:sp>
            <p:nvSpPr>
              <p:cNvPr id="97" name="TextBox 96"/>
              <p:cNvSpPr txBox="1"/>
              <p:nvPr/>
            </p:nvSpPr>
            <p:spPr>
              <a:xfrm>
                <a:off x="952472" y="4714884"/>
                <a:ext cx="8572560" cy="4308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/>
                  <a:t>동시를 </a:t>
                </a:r>
                <a:r>
                  <a:rPr lang="ko-KR" altLang="en-US" dirty="0" smtClean="0"/>
                  <a:t>읽고 느낀 점을 이야기해 보세요</a:t>
                </a:r>
                <a:r>
                  <a:rPr lang="en-US" altLang="ko-KR" dirty="0" smtClean="0"/>
                  <a:t>.</a:t>
                </a:r>
                <a:endParaRPr lang="en-US" altLang="ko-KR" dirty="0"/>
              </a:p>
            </p:txBody>
          </p:sp>
          <p:sp>
            <p:nvSpPr>
              <p:cNvPr id="98" name="타원 97"/>
              <p:cNvSpPr/>
              <p:nvPr/>
            </p:nvSpPr>
            <p:spPr>
              <a:xfrm>
                <a:off x="788958" y="4837122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9" name="모서리가 둥근 직사각형 98"/>
            <p:cNvSpPr/>
            <p:nvPr/>
          </p:nvSpPr>
          <p:spPr>
            <a:xfrm>
              <a:off x="542925" y="1377600"/>
              <a:ext cx="8820149" cy="151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0" name="TextBox 99"/>
          <p:cNvSpPr txBox="1"/>
          <p:nvPr/>
        </p:nvSpPr>
        <p:spPr>
          <a:xfrm>
            <a:off x="767294" y="1478036"/>
            <a:ext cx="8356443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‘북적북적’이라는 표현이 반복되어 재미있습니다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줄어드는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학생 수를 </a:t>
            </a:r>
            <a:r>
              <a:rPr lang="ko-KR" altLang="en-US" sz="2200" b="1" dirty="0" err="1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롤러코스터에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비유해서 </a:t>
            </a:r>
            <a:r>
              <a:rPr lang="ko-KR" altLang="en-US" sz="2200" b="1" spc="-15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주르륵 줄어든다고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해서 재미있습니다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542925" y="3360944"/>
            <a:ext cx="8820149" cy="1572965"/>
            <a:chOff x="542925" y="3360944"/>
            <a:chExt cx="8820149" cy="1572965"/>
          </a:xfrm>
        </p:grpSpPr>
        <p:grpSp>
          <p:nvGrpSpPr>
            <p:cNvPr id="72" name="그룹 71"/>
            <p:cNvGrpSpPr/>
            <p:nvPr/>
          </p:nvGrpSpPr>
          <p:grpSpPr>
            <a:xfrm>
              <a:off x="574644" y="3360944"/>
              <a:ext cx="8736074" cy="430887"/>
              <a:chOff x="788958" y="4714884"/>
              <a:chExt cx="8736074" cy="430887"/>
            </a:xfrm>
          </p:grpSpPr>
          <p:sp>
            <p:nvSpPr>
              <p:cNvPr id="73" name="TextBox 72"/>
              <p:cNvSpPr txBox="1"/>
              <p:nvPr/>
            </p:nvSpPr>
            <p:spPr>
              <a:xfrm>
                <a:off x="952472" y="4714884"/>
                <a:ext cx="8572560" cy="4308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defRPr/>
                </a:pPr>
                <a:r>
                  <a:rPr lang="ko-KR" altLang="en-US" dirty="0"/>
                  <a:t>아빠와 삼촌이 학교 다니던 때와 내가 다니는 교실은 무엇이 다를까요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74" name="타원 73"/>
              <p:cNvSpPr/>
              <p:nvPr/>
            </p:nvSpPr>
            <p:spPr>
              <a:xfrm>
                <a:off x="788958" y="4837122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5" name="모서리가 둥근 직사각형 74"/>
            <p:cNvSpPr/>
            <p:nvPr/>
          </p:nvSpPr>
          <p:spPr>
            <a:xfrm>
              <a:off x="542925" y="3781909"/>
              <a:ext cx="8820149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685376" y="3922405"/>
            <a:ext cx="8515624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아빠와 삼촌이 학교 다니던 때는 </a:t>
            </a:r>
            <a:r>
              <a:rPr lang="ko-KR" altLang="en-US" sz="2200" b="1" dirty="0" err="1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오래전이고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, ‘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아이들이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북적북적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2200" b="1" dirty="0" err="1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거린다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고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했으니까 교실에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학생들이 많았을 것 같습니다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77" name="그룹 76"/>
          <p:cNvGrpSpPr/>
          <p:nvPr/>
        </p:nvGrpSpPr>
        <p:grpSpPr>
          <a:xfrm>
            <a:off x="7738470" y="-6530"/>
            <a:ext cx="2168730" cy="890819"/>
            <a:chOff x="7738470" y="-6530"/>
            <a:chExt cx="2168730" cy="890819"/>
          </a:xfrm>
        </p:grpSpPr>
        <p:pic>
          <p:nvPicPr>
            <p:cNvPr id="7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38470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79" name="그룹 78"/>
            <p:cNvGrpSpPr/>
            <p:nvPr/>
          </p:nvGrpSpPr>
          <p:grpSpPr>
            <a:xfrm>
              <a:off x="9360000" y="0"/>
              <a:ext cx="547200" cy="884289"/>
              <a:chOff x="5501883" y="642918"/>
              <a:chExt cx="547200" cy="884289"/>
            </a:xfrm>
          </p:grpSpPr>
          <p:grpSp>
            <p:nvGrpSpPr>
              <p:cNvPr id="123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5" name="직선 연결선 12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6" name="모서리가 둥근 직사각형 12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타원 16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6" name="모서리가 둥근 직사각형 16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7" name="모서리가 둥근 직사각형 16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8" name="모서리가 둥근 직사각형 16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4" name="TextBox 123"/>
              <p:cNvSpPr txBox="1"/>
              <p:nvPr/>
            </p:nvSpPr>
            <p:spPr>
              <a:xfrm>
                <a:off x="5501883" y="880876"/>
                <a:ext cx="547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/>
                  <a:t>선수</a:t>
                </a:r>
                <a:endParaRPr lang="en-US" altLang="ko-KR" sz="900" dirty="0" smtClean="0"/>
              </a:p>
              <a:p>
                <a:r>
                  <a:rPr lang="ko-KR" altLang="en-US" sz="900" dirty="0" smtClean="0"/>
                  <a:t>학습</a:t>
                </a:r>
                <a:endParaRPr lang="ko-KR" altLang="en-US" sz="900" dirty="0"/>
              </a:p>
            </p:txBody>
          </p:sp>
        </p:grpSp>
        <p:grpSp>
          <p:nvGrpSpPr>
            <p:cNvPr id="80" name="그룹 79"/>
            <p:cNvGrpSpPr/>
            <p:nvPr/>
          </p:nvGrpSpPr>
          <p:grpSpPr>
            <a:xfrm>
              <a:off x="8955186" y="-6530"/>
              <a:ext cx="496284" cy="680156"/>
              <a:chOff x="8098631" y="0"/>
              <a:chExt cx="496284" cy="680156"/>
            </a:xfrm>
          </p:grpSpPr>
          <p:grpSp>
            <p:nvGrpSpPr>
              <p:cNvPr id="90" name="그룹 89"/>
              <p:cNvGrpSpPr/>
              <p:nvPr/>
            </p:nvGrpSpPr>
            <p:grpSpPr>
              <a:xfrm>
                <a:off x="816769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93" name="직선 연결선 92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4" name="모서리가 둥근 직사각형 9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5" name="타원 9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모서리가 둥근 직사각형 11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모서리가 둥근 직사각형 12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2" name="TextBox 91"/>
              <p:cNvSpPr txBox="1"/>
              <p:nvPr/>
            </p:nvSpPr>
            <p:spPr>
              <a:xfrm>
                <a:off x="8098631" y="388136"/>
                <a:ext cx="49628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900" dirty="0" smtClean="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동시</a:t>
                </a:r>
                <a:endParaRPr lang="ko-KR" altLang="en-US" sz="900" dirty="0">
                  <a:solidFill>
                    <a:srgbClr val="7B2D2D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1" name="그룹 80"/>
            <p:cNvGrpSpPr/>
            <p:nvPr/>
          </p:nvGrpSpPr>
          <p:grpSpPr>
            <a:xfrm>
              <a:off x="8557420" y="0"/>
              <a:ext cx="434242" cy="607290"/>
              <a:chOff x="8557420" y="0"/>
              <a:chExt cx="434242" cy="607290"/>
            </a:xfrm>
          </p:grpSpPr>
          <p:grpSp>
            <p:nvGrpSpPr>
              <p:cNvPr id="82" name="그룹 75"/>
              <p:cNvGrpSpPr/>
              <p:nvPr/>
            </p:nvGrpSpPr>
            <p:grpSpPr>
              <a:xfrm>
                <a:off x="8595501" y="0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4" name="직선 연결선 8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5" name="모서리가 둥근 직사각형 8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6" name="타원 8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모서리가 둥근 직사각형 8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모서리가 둥근 직사각형 8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모서리가 둥근 직사각형 8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3" name="TextBox 82"/>
              <p:cNvSpPr txBox="1"/>
              <p:nvPr/>
            </p:nvSpPr>
            <p:spPr>
              <a:xfrm>
                <a:off x="8557420" y="237958"/>
                <a:ext cx="4342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1050">
                    <a:solidFill>
                      <a:srgbClr val="7B2D2D"/>
                    </a:solidFill>
                    <a:latin typeface="나눔고딕 ExtraBold" pitchFamily="50" charset="-127"/>
                    <a:ea typeface="나눔고딕 ExtraBold" pitchFamily="50" charset="-127"/>
                  </a:defRPr>
                </a:lvl1pPr>
              </a:lstStyle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그림</a:t>
                </a:r>
                <a:endParaRPr lang="en-US" altLang="ko-KR" sz="900" dirty="0" smtClean="0">
                  <a:solidFill>
                    <a:schemeClr val="tx1"/>
                  </a:solidFill>
                </a:endParaRPr>
              </a:p>
              <a:p>
                <a:r>
                  <a:rPr lang="ko-KR" altLang="en-US" sz="900" dirty="0" smtClean="0">
                    <a:solidFill>
                      <a:schemeClr val="tx1"/>
                    </a:solidFill>
                  </a:rPr>
                  <a:t>상황</a:t>
                </a:r>
                <a:endParaRPr lang="ko-KR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9" name="직사각형 58">
            <a:hlinkClick r:id="rId3" action="ppaction://hlinksldjump"/>
          </p:cNvPr>
          <p:cNvSpPr/>
          <p:nvPr/>
        </p:nvSpPr>
        <p:spPr>
          <a:xfrm>
            <a:off x="8557420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hlinkClick r:id="rId4" action="ppaction://hlinksldjump"/>
          </p:cNvPr>
          <p:cNvSpPr/>
          <p:nvPr/>
        </p:nvSpPr>
        <p:spPr>
          <a:xfrm>
            <a:off x="9460252" y="263909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3" name="그룹 33"/>
          <p:cNvGrpSpPr/>
          <p:nvPr/>
        </p:nvGrpSpPr>
        <p:grpSpPr>
          <a:xfrm>
            <a:off x="4791000" y="1974287"/>
            <a:ext cx="324000" cy="324000"/>
            <a:chOff x="4964713" y="2475902"/>
            <a:chExt cx="405203" cy="405203"/>
          </a:xfrm>
        </p:grpSpPr>
        <p:sp>
          <p:nvSpPr>
            <p:cNvPr id="64" name="타원 63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5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66" name="타원 65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7" name="그룹 33"/>
          <p:cNvGrpSpPr/>
          <p:nvPr/>
        </p:nvGrpSpPr>
        <p:grpSpPr>
          <a:xfrm>
            <a:off x="4791000" y="4257408"/>
            <a:ext cx="324000" cy="324000"/>
            <a:chOff x="4964713" y="2475902"/>
            <a:chExt cx="405203" cy="405203"/>
          </a:xfrm>
        </p:grpSpPr>
        <p:sp>
          <p:nvSpPr>
            <p:cNvPr id="68" name="타원 67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9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70" name="타원 69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6886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76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1458</TotalTime>
  <Words>488</Words>
  <PresentationFormat>A4 용지(210x297mm)</PresentationFormat>
  <Paragraphs>163</Paragraphs>
  <Slides>16</Slides>
  <Notes>0</Notes>
  <HiddenSlides>1</HiddenSlides>
  <MMClips>1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  <vt:variant>
        <vt:lpstr>재구성한 쇼</vt:lpstr>
      </vt:variant>
      <vt:variant>
        <vt:i4>1</vt:i4>
      </vt:variant>
    </vt:vector>
  </HeadingPairs>
  <TitlesOfParts>
    <vt:vector size="22" baseType="lpstr">
      <vt:lpstr>나눔고딕 ExtraBold</vt:lpstr>
      <vt:lpstr>맑은 고딕</vt:lpstr>
      <vt:lpstr>나눔고딕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재구성한 쇼 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Printed>2020-09-08T04:17:57Z</cp:lastPrinted>
  <dcterms:created xsi:type="dcterms:W3CDTF">2020-09-07T10:18:08Z</dcterms:created>
  <dcterms:modified xsi:type="dcterms:W3CDTF">2021-04-23T02:02:35Z</dcterms:modified>
</cp:coreProperties>
</file>

<file path=docProps/thumbnail.jpeg>
</file>